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 id="2147483709" r:id="rId2"/>
    <p:sldMasterId id="2147483698" r:id="rId3"/>
  </p:sldMasterIdLst>
  <p:notesMasterIdLst>
    <p:notesMasterId r:id="rId18"/>
  </p:notesMasterIdLst>
  <p:handoutMasterIdLst>
    <p:handoutMasterId r:id="rId19"/>
  </p:handoutMasterIdLst>
  <p:sldIdLst>
    <p:sldId id="256" r:id="rId4"/>
    <p:sldId id="263" r:id="rId5"/>
    <p:sldId id="264" r:id="rId6"/>
    <p:sldId id="266" r:id="rId7"/>
    <p:sldId id="267" r:id="rId8"/>
    <p:sldId id="265" r:id="rId9"/>
    <p:sldId id="268" r:id="rId10"/>
    <p:sldId id="269" r:id="rId11"/>
    <p:sldId id="270" r:id="rId12"/>
    <p:sldId id="271" r:id="rId13"/>
    <p:sldId id="272" r:id="rId14"/>
    <p:sldId id="273" r:id="rId15"/>
    <p:sldId id="274" r:id="rId16"/>
    <p:sldId id="275" r:id="rId1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0">
          <p15:clr>
            <a:srgbClr val="A4A3A4"/>
          </p15:clr>
        </p15:guide>
        <p15:guide id="2" orient="horz" pos="3412">
          <p15:clr>
            <a:srgbClr val="A4A3A4"/>
          </p15:clr>
        </p15:guide>
        <p15:guide id="3" orient="horz" pos="2251">
          <p15:clr>
            <a:srgbClr val="A4A3A4"/>
          </p15:clr>
        </p15:guide>
        <p15:guide id="4" orient="horz" pos="709">
          <p15:clr>
            <a:srgbClr val="A4A3A4"/>
          </p15:clr>
        </p15:guide>
        <p15:guide id="5" orient="horz" pos="2296">
          <p15:clr>
            <a:srgbClr val="A4A3A4"/>
          </p15:clr>
        </p15:guide>
        <p15:guide id="6" pos="703">
          <p15:clr>
            <a:srgbClr val="A4A3A4"/>
          </p15:clr>
        </p15:guide>
        <p15:guide id="7" pos="532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3F18"/>
    <a:srgbClr val="BD2B0B"/>
    <a:srgbClr val="7ABFC0"/>
    <a:srgbClr val="CAEBEA"/>
    <a:srgbClr val="55DD61"/>
    <a:srgbClr val="3AAFC3"/>
    <a:srgbClr val="FFAA00"/>
    <a:srgbClr val="ABCE36"/>
    <a:srgbClr val="00241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8" autoAdjust="0"/>
    <p:restoredTop sz="94692" autoAdjust="0"/>
  </p:normalViewPr>
  <p:slideViewPr>
    <p:cSldViewPr snapToObjects="1" showGuides="1">
      <p:cViewPr varScale="1">
        <p:scale>
          <a:sx n="85" d="100"/>
          <a:sy n="85" d="100"/>
        </p:scale>
        <p:origin x="1315" y="62"/>
      </p:cViewPr>
      <p:guideLst>
        <p:guide orient="horz" pos="1330"/>
        <p:guide orient="horz" pos="3412"/>
        <p:guide orient="horz" pos="2251"/>
        <p:guide orient="horz" pos="709"/>
        <p:guide orient="horz" pos="2296"/>
        <p:guide pos="703"/>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82" d="100"/>
          <a:sy n="82" d="100"/>
        </p:scale>
        <p:origin x="-318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026C1A-E9C0-3649-8DE0-0F721770D521}" type="datetimeFigureOut">
              <a:rPr lang="fr-FR" smtClean="0"/>
              <a:pPr/>
              <a:t>05/07/2018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6351CB-C7E3-8F4F-AA6E-DB407BF173DE}" type="slidenum">
              <a:rPr lang="fr-FR" smtClean="0"/>
              <a:pPr/>
              <a:t>‹#›</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B6820A-C1B1-9944-A68D-DA5B884778EE}" type="datetimeFigureOut">
              <a:rPr lang="fr-FR" smtClean="0"/>
              <a:pPr/>
              <a:t>05/07/2018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EBCA58-F001-2A42-AB6A-B366B18E47A3}" type="slidenum">
              <a:rPr lang="fr-FR" smtClean="0"/>
              <a:pPr/>
              <a:t>‹#›</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pic>
        <p:nvPicPr>
          <p:cNvPr id="8" name="Image 7"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548680"/>
            <a:ext cx="9143245" cy="84117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11" name="Image 10"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378000"/>
            <a:ext cx="9143245" cy="841179"/>
          </a:xfrm>
          <a:prstGeom prst="rect">
            <a:avLst/>
          </a:prstGeom>
        </p:spPr>
      </p:pic>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05/07/2018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smtClean="0"/>
              <a:t>Cliquez pour modifier le style du titre</a:t>
            </a:r>
            <a:endParaRPr lang="fr-FR" noProof="0" dirty="0"/>
          </a:p>
        </p:txBody>
      </p:sp>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Tree>
    <p:extLst>
      <p:ext uri="{BB962C8B-B14F-4D97-AF65-F5344CB8AC3E}">
        <p14:creationId xmlns:p14="http://schemas.microsoft.com/office/powerpoint/2010/main" val="36581845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6" name="Espace réservé du pied de page 5"/>
          <p:cNvSpPr>
            <a:spLocks noGrp="1"/>
          </p:cNvSpPr>
          <p:nvPr>
            <p:ph type="ftr" sz="quarter" idx="11"/>
          </p:nvPr>
        </p:nvSpPr>
        <p:spPr/>
        <p:txBody>
          <a:bodyPr/>
          <a:lstStyle/>
          <a:p>
            <a:r>
              <a:rPr lang="fr-FR" noProof="0" smtClean="0"/>
              <a:t>Brand Center 27 janvier 2014 - DG/COM/IMARQ</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noProof="0" smtClean="0"/>
              <a:t>Click to edit Master title style</a:t>
            </a:r>
            <a:endParaRPr lang="fr-FR" noProof="0" dirty="0"/>
          </a:p>
        </p:txBody>
      </p:sp>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36581845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6" name="Espace réservé du pied de page 5"/>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dirty="0" smtClean="0"/>
              <a:t>Titre de la Présentation – Lieu et Pays – Date Jour Mois Année</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99" r:id="rId2"/>
    <p:sldLayoutId id="2147483690" r:id="rId3"/>
    <p:sldLayoutId id="2147483658" r:id="rId4"/>
    <p:sldLayoutId id="2147483659" r:id="rId5"/>
    <p:sldLayoutId id="2147483692" r:id="rId6"/>
    <p:sldLayoutId id="2147483693" r:id="rId7"/>
    <p:sldLayoutId id="2147483694" r:id="rId8"/>
    <p:sldLayoutId id="2147483695" r:id="rId9"/>
    <p:sldLayoutId id="2147483696" r:id="rId10"/>
    <p:sldLayoutId id="2147483697" r:id="rId11"/>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EFBBB-E4B0-41DF-8697-5D8C6F3306E1}" type="datetimeFigureOut">
              <a:rPr lang="fr-FR" smtClean="0"/>
              <a:pPr/>
              <a:t>05/07/2018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A461E-A600-43D2-BD2A-F2614C415F13}"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smtClean="0"/>
              <a:t>Brand Center 27 janvier 2014 - DG/COM/IMARQ</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3" name="Titre 2"/>
          <p:cNvSpPr>
            <a:spLocks noGrp="1"/>
          </p:cNvSpPr>
          <p:nvPr>
            <p:ph type="title" idx="4294967295"/>
          </p:nvPr>
        </p:nvSpPr>
        <p:spPr>
          <a:xfrm>
            <a:off x="838200" y="2532856"/>
            <a:ext cx="7277100" cy="1487487"/>
          </a:xfrm>
        </p:spPr>
        <p:txBody>
          <a:bodyPr>
            <a:noAutofit/>
          </a:bodyPr>
          <a:lstStyle/>
          <a:p>
            <a:r>
              <a:rPr lang="en-GB" sz="9600" dirty="0" smtClean="0">
                <a:latin typeface="Comic Sans MS" panose="030F0702030302020204" pitchFamily="66" charset="0"/>
              </a:rPr>
              <a:t>David the King</a:t>
            </a:r>
            <a:endParaRPr lang="en-GB" sz="9600" dirty="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pPr lvl="0"/>
            <a:r>
              <a:rPr lang="en-US" b="1" dirty="0"/>
              <a:t>He had a passion for spiritual things</a:t>
            </a:r>
            <a:endParaRPr lang="en-US" sz="2800" dirty="0"/>
          </a:p>
          <a:p>
            <a:pPr lvl="1"/>
            <a:r>
              <a:rPr lang="en-US" dirty="0"/>
              <a:t>He thirsted for </a:t>
            </a:r>
            <a:r>
              <a:rPr lang="en-US" dirty="0" smtClean="0"/>
              <a:t>God </a:t>
            </a:r>
            <a:r>
              <a:rPr lang="en-US" b="1" dirty="0" smtClean="0"/>
              <a:t>Psalm</a:t>
            </a:r>
            <a:r>
              <a:rPr lang="en-US" b="1" dirty="0"/>
              <a:t>. 42:1-2 </a:t>
            </a:r>
            <a:r>
              <a:rPr lang="en-US" b="1" dirty="0" smtClean="0"/>
              <a:t> </a:t>
            </a:r>
            <a:endParaRPr lang="en-US" sz="2800" dirty="0"/>
          </a:p>
          <a:p>
            <a:pPr lvl="1"/>
            <a:r>
              <a:rPr lang="en-US" dirty="0"/>
              <a:t>He moved the Ark of the Covenant to Jerusalem, built a new tabernacle for it </a:t>
            </a:r>
            <a:r>
              <a:rPr lang="en-GB" b="1" dirty="0" smtClean="0"/>
              <a:t>2 </a:t>
            </a:r>
            <a:r>
              <a:rPr lang="en-GB" b="1" dirty="0"/>
              <a:t>Samuel 6: </a:t>
            </a:r>
            <a:r>
              <a:rPr lang="en-GB" b="1" dirty="0" smtClean="0"/>
              <a:t>17</a:t>
            </a:r>
          </a:p>
          <a:p>
            <a:pPr lvl="1"/>
            <a:r>
              <a:rPr lang="en-US" dirty="0"/>
              <a:t>He planned and funded the future </a:t>
            </a:r>
            <a:r>
              <a:rPr lang="en-US" dirty="0" smtClean="0"/>
              <a:t>Temple </a:t>
            </a:r>
            <a:r>
              <a:rPr lang="en-US" b="1" dirty="0"/>
              <a:t>1 Chronicles 28:11-17</a:t>
            </a:r>
            <a:endParaRPr lang="en-US" dirty="0"/>
          </a:p>
          <a:p>
            <a:pPr lvl="1"/>
            <a:endParaRPr lang="en-US" dirty="0"/>
          </a:p>
          <a:p>
            <a:pPr lvl="1"/>
            <a:endParaRPr lang="en-US" sz="2800" dirty="0"/>
          </a:p>
          <a:p>
            <a:pPr marL="0" indent="0">
              <a:buNone/>
            </a:pPr>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Heart </a:t>
            </a:r>
            <a:r>
              <a:rPr lang="en-US" sz="8000" b="1" dirty="0" smtClean="0">
                <a:latin typeface="Comic Sans MS" panose="030F0702030302020204" pitchFamily="66" charset="0"/>
              </a:rPr>
              <a:t>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1585846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US" i="1" baseline="30000" dirty="0"/>
              <a:t>26 </a:t>
            </a:r>
            <a:r>
              <a:rPr lang="en-US" i="1" dirty="0"/>
              <a:t>And David </a:t>
            </a:r>
            <a:r>
              <a:rPr lang="en-US" i="1" dirty="0" err="1"/>
              <a:t>spake</a:t>
            </a:r>
            <a:r>
              <a:rPr lang="en-US" i="1" dirty="0"/>
              <a:t> to the men that stood by him, saying, What shall be done to the man that </a:t>
            </a:r>
            <a:r>
              <a:rPr lang="en-US" i="1" dirty="0" err="1"/>
              <a:t>killeth</a:t>
            </a:r>
            <a:r>
              <a:rPr lang="en-US" i="1" dirty="0"/>
              <a:t> this Philistine, and taketh away the reproach from Israel? for who is this uncircumcised Philistine, that he should defy the armies of the living God?</a:t>
            </a:r>
            <a:r>
              <a:rPr lang="en-US" b="1" dirty="0"/>
              <a:t> 1 Samuel 17:26 (KJV)</a:t>
            </a:r>
            <a:endParaRPr lang="en-US" dirty="0"/>
          </a:p>
          <a:p>
            <a:pPr marL="457200" lvl="1" indent="0">
              <a:buNone/>
            </a:pPr>
            <a:endParaRPr lang="en-US" dirty="0"/>
          </a:p>
          <a:p>
            <a:pPr lvl="1"/>
            <a:endParaRPr lang="en-US" sz="2800" dirty="0"/>
          </a:p>
          <a:p>
            <a:pPr marL="0" indent="0">
              <a:buNone/>
            </a:pPr>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a:t>
            </a:r>
            <a:r>
              <a:rPr lang="en-US" sz="8000" b="1" dirty="0" smtClean="0">
                <a:latin typeface="Comic Sans MS" panose="030F0702030302020204" pitchFamily="66" charset="0"/>
              </a:rPr>
              <a:t>Courage</a:t>
            </a:r>
            <a:r>
              <a:rPr lang="x-none" sz="8000" b="1" dirty="0" smtClean="0">
                <a:latin typeface="Comic Sans MS" panose="030F0702030302020204" pitchFamily="66" charset="0"/>
              </a:rPr>
              <a:t> </a:t>
            </a:r>
            <a:r>
              <a:rPr lang="en-US" sz="8000" b="1" dirty="0" smtClean="0">
                <a:latin typeface="Comic Sans MS" panose="030F0702030302020204" pitchFamily="66" charset="0"/>
              </a:rPr>
              <a:t>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1241929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US" i="1" baseline="30000" dirty="0"/>
              <a:t>34 </a:t>
            </a:r>
            <a:r>
              <a:rPr lang="en-US" i="1" dirty="0"/>
              <a:t>And David said unto Saul, Thy servant kept his father's sheep, and there came a lion, and a bear, and took a lamb out of the flock: </a:t>
            </a:r>
            <a:r>
              <a:rPr lang="en-US" i="1" baseline="30000" dirty="0"/>
              <a:t>35 </a:t>
            </a:r>
            <a:r>
              <a:rPr lang="en-US" i="1" dirty="0"/>
              <a:t>And I went out after him, and smote him, and delivered it out of his mouth: and when he arose against me, I caught him by his beard, and smote him, and slew him. </a:t>
            </a:r>
            <a:r>
              <a:rPr lang="en-US" i="1" baseline="30000" dirty="0"/>
              <a:t>36 </a:t>
            </a:r>
            <a:r>
              <a:rPr lang="en-US" i="1" dirty="0"/>
              <a:t>Thy servant slew both the lion and the bear: and this uncircumcised Philistine shall be as one of them, seeing he hath defied the armies of the living God.</a:t>
            </a:r>
            <a:r>
              <a:rPr lang="en-US" dirty="0"/>
              <a:t> </a:t>
            </a:r>
            <a:r>
              <a:rPr lang="en-US" b="1" dirty="0"/>
              <a:t>1 Samuel 17:34-36 (KJV)</a:t>
            </a:r>
            <a:endParaRPr lang="en-US" dirty="0"/>
          </a:p>
          <a:p>
            <a:pPr marL="457200" lvl="1" indent="0">
              <a:buNone/>
            </a:pPr>
            <a:endParaRPr lang="en-US" dirty="0"/>
          </a:p>
          <a:p>
            <a:pPr lvl="1"/>
            <a:endParaRPr lang="en-US" sz="2800" dirty="0"/>
          </a:p>
          <a:p>
            <a:pPr marL="0" indent="0">
              <a:buNone/>
            </a:pPr>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a:t>
            </a:r>
            <a:r>
              <a:rPr lang="en-US" sz="8000" b="1" dirty="0" smtClean="0">
                <a:latin typeface="Comic Sans MS" panose="030F0702030302020204" pitchFamily="66" charset="0"/>
              </a:rPr>
              <a:t>Training 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3299812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a:bodyPr>
          <a:lstStyle/>
          <a:p>
            <a:r>
              <a:rPr lang="en-US" i="1" baseline="30000" dirty="0"/>
              <a:t>38 </a:t>
            </a:r>
            <a:r>
              <a:rPr lang="en-US" i="1" dirty="0"/>
              <a:t>And Saul armed David with his armour, and he put an helmet of brass upon his head; also he armed him with a coat of mail. </a:t>
            </a:r>
            <a:r>
              <a:rPr lang="en-US" i="1" baseline="30000" dirty="0"/>
              <a:t>39 </a:t>
            </a:r>
            <a:r>
              <a:rPr lang="en-US" i="1" dirty="0"/>
              <a:t>And David girded his sword upon his armour, and he assayed to go; for he had not proved it. And David said unto Saul, I cannot go with these; for I have not proved them. And David put them off him. </a:t>
            </a:r>
            <a:r>
              <a:rPr lang="en-US" i="1" baseline="30000" dirty="0"/>
              <a:t>40 </a:t>
            </a:r>
            <a:r>
              <a:rPr lang="en-US" i="1" dirty="0"/>
              <a:t>And he took his staff in his hand, and chose him five smooth stones out of the brook, and put them in a shepherd's bag which he had, even in a scrip; and his sling was in his hand: and he drew near to the Philistine.</a:t>
            </a:r>
            <a:r>
              <a:rPr lang="en-US" dirty="0"/>
              <a:t> </a:t>
            </a:r>
            <a:r>
              <a:rPr lang="en-US" b="1" dirty="0"/>
              <a:t>1 Samuel 17:38-40 (KJV)</a:t>
            </a:r>
            <a:endParaRPr lang="en-US" dirty="0"/>
          </a:p>
          <a:p>
            <a:pPr marL="457200" lvl="1" indent="0">
              <a:buNone/>
            </a:pPr>
            <a:endParaRPr lang="en-US" dirty="0"/>
          </a:p>
          <a:p>
            <a:pPr lvl="1"/>
            <a:endParaRPr lang="en-US" sz="2800" dirty="0"/>
          </a:p>
          <a:p>
            <a:pPr marL="0" indent="0">
              <a:buNone/>
            </a:pPr>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a:t>
            </a:r>
            <a:r>
              <a:rPr lang="en-US" sz="8000" b="1" dirty="0" smtClean="0">
                <a:latin typeface="Comic Sans MS" panose="030F0702030302020204" pitchFamily="66" charset="0"/>
              </a:rPr>
              <a:t>Understanding 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3214344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lnSpcReduction="20000"/>
          </a:bodyPr>
          <a:lstStyle/>
          <a:p>
            <a:r>
              <a:rPr lang="en-US" i="1" baseline="30000" dirty="0"/>
              <a:t>45 </a:t>
            </a:r>
            <a:r>
              <a:rPr lang="en-US" i="1" dirty="0"/>
              <a:t>Then said David to the Philistine, Thou comest to me with a sword, and with a spear, and with a shield: but I come to thee in the name of the </a:t>
            </a:r>
            <a:r>
              <a:rPr lang="en-US" i="1" cap="small" dirty="0"/>
              <a:t>Lord</a:t>
            </a:r>
            <a:r>
              <a:rPr lang="en-US" i="1" dirty="0"/>
              <a:t> of hosts, the God of the armies of Israel, whom thou hast defied. </a:t>
            </a:r>
            <a:r>
              <a:rPr lang="en-US" i="1" baseline="30000" dirty="0"/>
              <a:t>46 </a:t>
            </a:r>
            <a:r>
              <a:rPr lang="en-US" i="1" dirty="0"/>
              <a:t>This day will the </a:t>
            </a:r>
            <a:r>
              <a:rPr lang="en-US" i="1" cap="small" dirty="0"/>
              <a:t>Lord</a:t>
            </a:r>
            <a:r>
              <a:rPr lang="en-US" i="1" dirty="0"/>
              <a:t> deliver thee into mine hand; and I will smite thee, and take thine head from thee; and I will give the carcases of the host of the Philistines this day unto the fowls of the air, and to the wild beasts of the earth; that all the earth may know that there is a God in Israel. </a:t>
            </a:r>
            <a:r>
              <a:rPr lang="en-US" i="1" baseline="30000" dirty="0"/>
              <a:t>47 </a:t>
            </a:r>
            <a:r>
              <a:rPr lang="en-US" i="1" dirty="0"/>
              <a:t>And all this assembly shall know that the </a:t>
            </a:r>
            <a:r>
              <a:rPr lang="en-US" i="1" cap="small" dirty="0"/>
              <a:t>Lord</a:t>
            </a:r>
            <a:r>
              <a:rPr lang="en-US" i="1" dirty="0"/>
              <a:t> saveth not with sword and spear: for the battle is the </a:t>
            </a:r>
            <a:r>
              <a:rPr lang="en-US" i="1" cap="small" dirty="0"/>
              <a:t>Lord</a:t>
            </a:r>
            <a:r>
              <a:rPr lang="en-US" i="1" dirty="0"/>
              <a:t>'s, and he will give you into our hands. </a:t>
            </a:r>
            <a:r>
              <a:rPr lang="en-US" b="1" dirty="0"/>
              <a:t>1 Samuel 17: 45-47</a:t>
            </a:r>
          </a:p>
          <a:p>
            <a:pPr marL="457200" lvl="1" indent="0">
              <a:buNone/>
            </a:pPr>
            <a:endParaRPr lang="en-US" dirty="0"/>
          </a:p>
          <a:p>
            <a:pPr lvl="1"/>
            <a:endParaRPr lang="en-US" sz="2800" dirty="0"/>
          </a:p>
          <a:p>
            <a:pPr marL="0" indent="0">
              <a:buNone/>
            </a:pPr>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a:t>
            </a:r>
            <a:r>
              <a:rPr lang="en-US" sz="8000" b="1" dirty="0" smtClean="0">
                <a:latin typeface="Comic Sans MS" panose="030F0702030302020204" pitchFamily="66" charset="0"/>
              </a:rPr>
              <a:t>Faith 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459272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990600"/>
            <a:ext cx="7277100" cy="5029200"/>
          </a:xfrm>
        </p:spPr>
        <p:txBody>
          <a:bodyPr>
            <a:normAutofit fontScale="92500"/>
          </a:bodyPr>
          <a:lstStyle/>
          <a:p>
            <a:r>
              <a:rPr lang="en-US" i="1" baseline="30000" dirty="0"/>
              <a:t> </a:t>
            </a:r>
            <a:r>
              <a:rPr lang="en-US" i="1" dirty="0">
                <a:latin typeface="Comic Sans MS" panose="030F0702030302020204" pitchFamily="66" charset="0"/>
              </a:rPr>
              <a:t>And hath made us kings and priests unto God and his Father; to him be glory and dominion for ever and ever. Amen</a:t>
            </a:r>
            <a:r>
              <a:rPr lang="en-US" dirty="0">
                <a:latin typeface="Comic Sans MS" panose="030F0702030302020204" pitchFamily="66" charset="0"/>
              </a:rPr>
              <a:t>. </a:t>
            </a:r>
            <a:r>
              <a:rPr lang="en-US" b="1" dirty="0">
                <a:latin typeface="Comic Sans MS" panose="030F0702030302020204" pitchFamily="66" charset="0"/>
              </a:rPr>
              <a:t>Revelation 1:6 (KJV</a:t>
            </a:r>
            <a:r>
              <a:rPr lang="en-US" b="1" dirty="0" smtClean="0">
                <a:latin typeface="Comic Sans MS" panose="030F0702030302020204" pitchFamily="66" charset="0"/>
              </a:rPr>
              <a:t>)</a:t>
            </a:r>
          </a:p>
          <a:p>
            <a:pPr marL="0" indent="0">
              <a:buNone/>
            </a:pPr>
            <a:endParaRPr lang="en-US" dirty="0">
              <a:latin typeface="Comic Sans MS" panose="030F0702030302020204" pitchFamily="66" charset="0"/>
            </a:endParaRPr>
          </a:p>
          <a:p>
            <a:r>
              <a:rPr lang="en-US" i="1" dirty="0">
                <a:latin typeface="Comic Sans MS" panose="030F0702030302020204" pitchFamily="66" charset="0"/>
              </a:rPr>
              <a:t> And ye shall be unto me a kingdom of priests, and an holy nation. These are the words which thou shalt speak unto the children of Israel</a:t>
            </a:r>
            <a:r>
              <a:rPr lang="en-US" dirty="0">
                <a:latin typeface="Comic Sans MS" panose="030F0702030302020204" pitchFamily="66" charset="0"/>
              </a:rPr>
              <a:t>.” </a:t>
            </a:r>
            <a:r>
              <a:rPr lang="en-US" b="1" dirty="0">
                <a:latin typeface="Comic Sans MS" panose="030F0702030302020204" pitchFamily="66" charset="0"/>
              </a:rPr>
              <a:t>Exodus 19:6 (KJV)</a:t>
            </a:r>
            <a:endParaRPr lang="en-US" dirty="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a:bodyPr>
          <a:lstStyle/>
          <a:p>
            <a:r>
              <a:rPr lang="en-US" dirty="0">
                <a:latin typeface="Comic Sans MS" panose="030F0702030302020204" pitchFamily="66" charset="0"/>
              </a:rPr>
              <a:t>Christ had made us kings and </a:t>
            </a:r>
            <a:r>
              <a:rPr lang="en-US" dirty="0" smtClean="0">
                <a:latin typeface="Comic Sans MS" panose="030F0702030302020204" pitchFamily="66" charset="0"/>
              </a:rPr>
              <a:t>priests</a:t>
            </a:r>
          </a:p>
          <a:p>
            <a:endParaRPr lang="en-US" dirty="0">
              <a:latin typeface="Comic Sans MS" panose="030F0702030302020204" pitchFamily="66" charset="0"/>
            </a:endParaRPr>
          </a:p>
          <a:p>
            <a:r>
              <a:rPr lang="en-US" b="1" dirty="0" smtClean="0">
                <a:latin typeface="Comic Sans MS" panose="030F0702030302020204" pitchFamily="66" charset="0"/>
              </a:rPr>
              <a:t>KINGS </a:t>
            </a:r>
            <a:r>
              <a:rPr lang="en-US" dirty="0" smtClean="0">
                <a:latin typeface="Comic Sans MS" panose="030F0702030302020204" pitchFamily="66" charset="0"/>
              </a:rPr>
              <a:t>refers </a:t>
            </a:r>
            <a:r>
              <a:rPr lang="en-US" dirty="0">
                <a:latin typeface="Comic Sans MS" panose="030F0702030302020204" pitchFamily="66" charset="0"/>
              </a:rPr>
              <a:t>to the exalted rank and dignity which we have; to the fact that we, in common with our </a:t>
            </a:r>
            <a:r>
              <a:rPr lang="en-US" dirty="0" err="1">
                <a:latin typeface="Comic Sans MS" panose="030F0702030302020204" pitchFamily="66" charset="0"/>
              </a:rPr>
              <a:t>Saviour</a:t>
            </a:r>
            <a:r>
              <a:rPr lang="en-US" dirty="0">
                <a:latin typeface="Comic Sans MS" panose="030F0702030302020204" pitchFamily="66" charset="0"/>
              </a:rPr>
              <a:t>, will reign triumphant over all enemies, sin and death and hell</a:t>
            </a:r>
            <a:r>
              <a:rPr lang="en-US" dirty="0" smtClean="0">
                <a:latin typeface="Comic Sans MS" panose="030F0702030302020204" pitchFamily="66" charset="0"/>
              </a:rPr>
              <a:t>.</a:t>
            </a:r>
          </a:p>
          <a:p>
            <a:endParaRPr lang="en-US" dirty="0">
              <a:latin typeface="Comic Sans MS" panose="030F0702030302020204" pitchFamily="66" charset="0"/>
            </a:endParaRPr>
          </a:p>
          <a:p>
            <a:r>
              <a:rPr lang="en-US" b="1" dirty="0" smtClean="0">
                <a:latin typeface="Comic Sans MS" panose="030F0702030302020204" pitchFamily="66" charset="0"/>
              </a:rPr>
              <a:t>PRIESTS</a:t>
            </a:r>
            <a:r>
              <a:rPr lang="en-US" dirty="0" smtClean="0">
                <a:latin typeface="Comic Sans MS" panose="030F0702030302020204" pitchFamily="66" charset="0"/>
              </a:rPr>
              <a:t> </a:t>
            </a:r>
            <a:r>
              <a:rPr lang="en-US" dirty="0">
                <a:latin typeface="Comic Sans MS" panose="030F0702030302020204" pitchFamily="66" charset="0"/>
              </a:rPr>
              <a:t>refers to the fact that we are engaged in the holy service of God, that we offer to Him acceptable worship</a:t>
            </a:r>
            <a:r>
              <a:rPr lang="en-US" dirty="0" smtClean="0">
                <a:latin typeface="Comic Sans MS" panose="030F0702030302020204" pitchFamily="66" charset="0"/>
              </a:rPr>
              <a:t>.</a:t>
            </a:r>
          </a:p>
          <a:p>
            <a:endParaRPr lang="en-US" dirty="0">
              <a:latin typeface="Comic Sans MS" panose="030F0702030302020204" pitchFamily="66" charset="0"/>
            </a:endParaRPr>
          </a:p>
        </p:txBody>
      </p:sp>
    </p:spTree>
    <p:extLst>
      <p:ext uri="{BB962C8B-B14F-4D97-AF65-F5344CB8AC3E}">
        <p14:creationId xmlns:p14="http://schemas.microsoft.com/office/powerpoint/2010/main" val="2789586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US" dirty="0" smtClean="0"/>
              <a:t>Focus today is on KINGS and our template is King David</a:t>
            </a:r>
          </a:p>
          <a:p>
            <a:pPr marL="0" indent="0">
              <a:buNone/>
            </a:pPr>
            <a:endParaRPr lang="en-US" dirty="0" smtClean="0"/>
          </a:p>
          <a:p>
            <a:r>
              <a:rPr lang="en-US" dirty="0" smtClean="0"/>
              <a:t>David </a:t>
            </a:r>
            <a:r>
              <a:rPr lang="en-US" dirty="0" smtClean="0"/>
              <a:t>was not </a:t>
            </a:r>
            <a:r>
              <a:rPr lang="en-US" dirty="0"/>
              <a:t>a perfect king. </a:t>
            </a:r>
            <a:endParaRPr lang="en-US" dirty="0" smtClean="0"/>
          </a:p>
          <a:p>
            <a:pPr lvl="1"/>
            <a:r>
              <a:rPr lang="en-US" dirty="0" smtClean="0"/>
              <a:t>He </a:t>
            </a:r>
            <a:r>
              <a:rPr lang="en-US" dirty="0"/>
              <a:t>had an affair with Bathsheba </a:t>
            </a:r>
            <a:endParaRPr lang="en-US" dirty="0" smtClean="0"/>
          </a:p>
          <a:p>
            <a:pPr lvl="1"/>
            <a:r>
              <a:rPr lang="en-US" dirty="0"/>
              <a:t>He conducted a census against God’s </a:t>
            </a:r>
            <a:r>
              <a:rPr lang="en-US" dirty="0" smtClean="0"/>
              <a:t>direction</a:t>
            </a:r>
          </a:p>
          <a:p>
            <a:pPr lvl="1"/>
            <a:r>
              <a:rPr lang="en-US" dirty="0" smtClean="0"/>
              <a:t>He had many wives &amp; concubines</a:t>
            </a:r>
          </a:p>
          <a:p>
            <a:pPr lvl="1"/>
            <a:r>
              <a:rPr lang="en-US" dirty="0" smtClean="0"/>
              <a:t>His sons rebelled against him</a:t>
            </a:r>
          </a:p>
          <a:p>
            <a:pPr marL="457200" lvl="1" indent="0">
              <a:buNone/>
            </a:pPr>
            <a:endParaRPr lang="en-US" dirty="0" smtClean="0"/>
          </a:p>
        </p:txBody>
      </p:sp>
    </p:spTree>
    <p:extLst>
      <p:ext uri="{BB962C8B-B14F-4D97-AF65-F5344CB8AC3E}">
        <p14:creationId xmlns:p14="http://schemas.microsoft.com/office/powerpoint/2010/main" val="101258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US" dirty="0" smtClean="0"/>
              <a:t>But </a:t>
            </a:r>
          </a:p>
          <a:p>
            <a:pPr lvl="1"/>
            <a:r>
              <a:rPr lang="en-US" dirty="0" smtClean="0"/>
              <a:t>The highest </a:t>
            </a:r>
            <a:r>
              <a:rPr lang="en-US" dirty="0"/>
              <a:t>words of praise for subsequent kings was that they followed in the footsteps of David</a:t>
            </a:r>
            <a:r>
              <a:rPr lang="en-US" dirty="0" smtClean="0"/>
              <a:t>.</a:t>
            </a:r>
          </a:p>
          <a:p>
            <a:pPr marL="457200" lvl="1" indent="0">
              <a:buNone/>
            </a:pPr>
            <a:r>
              <a:rPr lang="en-US" i="1" dirty="0"/>
              <a:t>And he did that which was right in the sight of the LORD, and walked in all the way of David his father, and turned not aside to the right hand or to the left.</a:t>
            </a:r>
            <a:r>
              <a:rPr lang="en-US" dirty="0"/>
              <a:t> </a:t>
            </a:r>
            <a:r>
              <a:rPr lang="en-US" b="1" dirty="0"/>
              <a:t>2 Kings 22:2 (KJV)</a:t>
            </a:r>
          </a:p>
          <a:p>
            <a:pPr lvl="1"/>
            <a:endParaRPr lang="en-US" dirty="0" smtClean="0"/>
          </a:p>
          <a:p>
            <a:r>
              <a:rPr lang="en-US" dirty="0" smtClean="0"/>
              <a:t>Twice </a:t>
            </a:r>
            <a:r>
              <a:rPr lang="en-US" dirty="0"/>
              <a:t>God says that in King David he had found '</a:t>
            </a:r>
            <a:r>
              <a:rPr lang="en-US" b="1" dirty="0"/>
              <a:t>a man after</a:t>
            </a:r>
            <a:r>
              <a:rPr lang="en-US" dirty="0"/>
              <a:t> my own </a:t>
            </a:r>
            <a:r>
              <a:rPr lang="en-US" b="1" dirty="0"/>
              <a:t>heart</a:t>
            </a:r>
            <a:r>
              <a:rPr lang="en-US" dirty="0" smtClean="0"/>
              <a:t>.‘</a:t>
            </a:r>
          </a:p>
          <a:p>
            <a:pPr marL="0" indent="0">
              <a:buNone/>
            </a:pPr>
            <a:r>
              <a:rPr lang="en-GB" b="1" dirty="0" smtClean="0"/>
              <a:t>	1 </a:t>
            </a:r>
            <a:r>
              <a:rPr lang="en-GB" b="1" dirty="0"/>
              <a:t>Samuel 13:14 </a:t>
            </a:r>
            <a:r>
              <a:rPr lang="en-GB" b="1" dirty="0" smtClean="0"/>
              <a:t>&amp; </a:t>
            </a:r>
            <a:r>
              <a:rPr lang="en-US" b="1" dirty="0"/>
              <a:t>Acts 13:22 </a:t>
            </a:r>
            <a:r>
              <a:rPr lang="en-GB" b="1" dirty="0"/>
              <a:t> </a:t>
            </a:r>
            <a:endParaRPr lang="en-US" b="1" dirty="0"/>
          </a:p>
          <a:p>
            <a:pPr lvl="1"/>
            <a:endParaRPr lang="en-US" dirty="0"/>
          </a:p>
        </p:txBody>
      </p:sp>
    </p:spTree>
    <p:extLst>
      <p:ext uri="{BB962C8B-B14F-4D97-AF65-F5344CB8AC3E}">
        <p14:creationId xmlns:p14="http://schemas.microsoft.com/office/powerpoint/2010/main" val="412127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x-none" b="1" dirty="0">
                <a:latin typeface="Comic Sans MS" panose="030F0702030302020204" pitchFamily="66" charset="0"/>
              </a:rPr>
              <a:t>The Heart </a:t>
            </a:r>
            <a:r>
              <a:rPr lang="en-US" b="1" dirty="0" smtClean="0">
                <a:latin typeface="Comic Sans MS" panose="030F0702030302020204" pitchFamily="66" charset="0"/>
              </a:rPr>
              <a:t>of </a:t>
            </a:r>
            <a:r>
              <a:rPr lang="x-none" b="1" dirty="0" smtClean="0">
                <a:latin typeface="Comic Sans MS" panose="030F0702030302020204" pitchFamily="66" charset="0"/>
              </a:rPr>
              <a:t>a </a:t>
            </a:r>
            <a:r>
              <a:rPr lang="x-none" b="1" dirty="0">
                <a:latin typeface="Comic Sans MS" panose="030F0702030302020204" pitchFamily="66" charset="0"/>
              </a:rPr>
              <a:t>Great King</a:t>
            </a:r>
            <a:endParaRPr lang="en-US" dirty="0">
              <a:latin typeface="Comic Sans MS" panose="030F0702030302020204" pitchFamily="66" charset="0"/>
            </a:endParaRPr>
          </a:p>
          <a:p>
            <a:pPr marL="0" indent="0">
              <a:buNone/>
            </a:pPr>
            <a:r>
              <a:rPr lang="x-none" b="1" dirty="0">
                <a:latin typeface="Comic Sans MS" panose="030F0702030302020204" pitchFamily="66" charset="0"/>
              </a:rPr>
              <a:t> </a:t>
            </a:r>
            <a:endParaRPr lang="en-US" dirty="0">
              <a:latin typeface="Comic Sans MS" panose="030F0702030302020204" pitchFamily="66" charset="0"/>
            </a:endParaRPr>
          </a:p>
          <a:p>
            <a:pPr marL="0" indent="0">
              <a:buNone/>
            </a:pPr>
            <a:r>
              <a:rPr lang="en-US" i="1" baseline="30000" dirty="0" smtClean="0">
                <a:latin typeface="Comic Sans MS" panose="030F0702030302020204" pitchFamily="66" charset="0"/>
              </a:rPr>
              <a:t>7</a:t>
            </a:r>
            <a:r>
              <a:rPr lang="en-US" i="1" baseline="30000" dirty="0">
                <a:latin typeface="Comic Sans MS" panose="030F0702030302020204" pitchFamily="66" charset="0"/>
              </a:rPr>
              <a:t> </a:t>
            </a:r>
            <a:r>
              <a:rPr lang="en-US" i="1" dirty="0">
                <a:latin typeface="Comic Sans MS" panose="030F0702030302020204" pitchFamily="66" charset="0"/>
              </a:rPr>
              <a:t>But the </a:t>
            </a:r>
            <a:r>
              <a:rPr lang="en-US" i="1" cap="small" dirty="0">
                <a:latin typeface="Comic Sans MS" panose="030F0702030302020204" pitchFamily="66" charset="0"/>
              </a:rPr>
              <a:t>Lord</a:t>
            </a:r>
            <a:r>
              <a:rPr lang="en-US" i="1" dirty="0">
                <a:latin typeface="Comic Sans MS" panose="030F0702030302020204" pitchFamily="66" charset="0"/>
              </a:rPr>
              <a:t> said unto Samuel, Look not on his countenance, or on the height of his stature; because I have refused him: for the </a:t>
            </a:r>
            <a:r>
              <a:rPr lang="en-US" i="1" cap="small" dirty="0">
                <a:latin typeface="Comic Sans MS" panose="030F0702030302020204" pitchFamily="66" charset="0"/>
              </a:rPr>
              <a:t>Lord</a:t>
            </a:r>
            <a:r>
              <a:rPr lang="en-US" i="1" dirty="0">
                <a:latin typeface="Comic Sans MS" panose="030F0702030302020204" pitchFamily="66" charset="0"/>
              </a:rPr>
              <a:t> </a:t>
            </a:r>
            <a:r>
              <a:rPr lang="en-US" i="1" dirty="0" err="1">
                <a:latin typeface="Comic Sans MS" panose="030F0702030302020204" pitchFamily="66" charset="0"/>
              </a:rPr>
              <a:t>seeth</a:t>
            </a:r>
            <a:r>
              <a:rPr lang="en-US" i="1" dirty="0">
                <a:latin typeface="Comic Sans MS" panose="030F0702030302020204" pitchFamily="66" charset="0"/>
              </a:rPr>
              <a:t> not as man </a:t>
            </a:r>
            <a:r>
              <a:rPr lang="en-US" i="1" dirty="0" err="1">
                <a:latin typeface="Comic Sans MS" panose="030F0702030302020204" pitchFamily="66" charset="0"/>
              </a:rPr>
              <a:t>seeth</a:t>
            </a:r>
            <a:r>
              <a:rPr lang="en-US" i="1" dirty="0">
                <a:latin typeface="Comic Sans MS" panose="030F0702030302020204" pitchFamily="66" charset="0"/>
              </a:rPr>
              <a:t>; for man </a:t>
            </a:r>
            <a:r>
              <a:rPr lang="en-US" i="1" dirty="0" err="1">
                <a:latin typeface="Comic Sans MS" panose="030F0702030302020204" pitchFamily="66" charset="0"/>
              </a:rPr>
              <a:t>looketh</a:t>
            </a:r>
            <a:r>
              <a:rPr lang="en-US" i="1" dirty="0">
                <a:latin typeface="Comic Sans MS" panose="030F0702030302020204" pitchFamily="66" charset="0"/>
              </a:rPr>
              <a:t> on the outward appearance, but the </a:t>
            </a:r>
            <a:r>
              <a:rPr lang="en-US" i="1" cap="small" dirty="0">
                <a:latin typeface="Comic Sans MS" panose="030F0702030302020204" pitchFamily="66" charset="0"/>
              </a:rPr>
              <a:t>Lord</a:t>
            </a:r>
            <a:r>
              <a:rPr lang="en-US" i="1" dirty="0">
                <a:latin typeface="Comic Sans MS" panose="030F0702030302020204" pitchFamily="66" charset="0"/>
              </a:rPr>
              <a:t> </a:t>
            </a:r>
            <a:r>
              <a:rPr lang="en-US" i="1" dirty="0" err="1">
                <a:latin typeface="Comic Sans MS" panose="030F0702030302020204" pitchFamily="66" charset="0"/>
              </a:rPr>
              <a:t>looketh</a:t>
            </a:r>
            <a:r>
              <a:rPr lang="en-US" i="1" dirty="0">
                <a:latin typeface="Comic Sans MS" panose="030F0702030302020204" pitchFamily="66" charset="0"/>
              </a:rPr>
              <a:t> on the heart. </a:t>
            </a:r>
            <a:r>
              <a:rPr lang="en-US" b="1" dirty="0" smtClean="0">
                <a:latin typeface="Comic Sans MS" panose="030F0702030302020204" pitchFamily="66" charset="0"/>
              </a:rPr>
              <a:t>1 </a:t>
            </a:r>
            <a:r>
              <a:rPr lang="en-US" b="1" dirty="0">
                <a:latin typeface="Comic Sans MS" panose="030F0702030302020204" pitchFamily="66" charset="0"/>
              </a:rPr>
              <a:t>Samuel </a:t>
            </a:r>
            <a:r>
              <a:rPr lang="en-US" b="1" dirty="0" smtClean="0">
                <a:latin typeface="Comic Sans MS" panose="030F0702030302020204" pitchFamily="66" charset="0"/>
              </a:rPr>
              <a:t>16:7 (KJV</a:t>
            </a:r>
            <a:r>
              <a:rPr lang="en-US" b="1" dirty="0">
                <a:latin typeface="Comic Sans MS" panose="030F0702030302020204" pitchFamily="66" charset="0"/>
              </a:rPr>
              <a:t>)</a:t>
            </a:r>
            <a:endParaRPr lang="en-US" dirty="0">
              <a:latin typeface="Comic Sans MS" panose="030F0702030302020204" pitchFamily="66" charset="0"/>
            </a:endParaRPr>
          </a:p>
          <a:p>
            <a:endParaRPr lang="en-US" dirty="0"/>
          </a:p>
        </p:txBody>
      </p:sp>
    </p:spTree>
    <p:extLst>
      <p:ext uri="{BB962C8B-B14F-4D97-AF65-F5344CB8AC3E}">
        <p14:creationId xmlns:p14="http://schemas.microsoft.com/office/powerpoint/2010/main" val="89404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85000" lnSpcReduction="10000"/>
          </a:bodyPr>
          <a:lstStyle/>
          <a:p>
            <a:r>
              <a:rPr lang="en-US" b="1" dirty="0" smtClean="0"/>
              <a:t>He </a:t>
            </a:r>
            <a:r>
              <a:rPr lang="en-US" b="1" dirty="0"/>
              <a:t>was a willing worshipper.</a:t>
            </a:r>
            <a:r>
              <a:rPr lang="en-US" dirty="0"/>
              <a:t> </a:t>
            </a:r>
            <a:r>
              <a:rPr lang="en-US" dirty="0" smtClean="0"/>
              <a:t> </a:t>
            </a:r>
            <a:endParaRPr lang="en-US" sz="2800" dirty="0"/>
          </a:p>
          <a:p>
            <a:pPr marL="0" indent="0">
              <a:buNone/>
            </a:pPr>
            <a:endParaRPr lang="en-GB" b="1" i="1" baseline="30000" dirty="0" smtClean="0"/>
          </a:p>
          <a:p>
            <a:pPr marL="0" indent="0">
              <a:buNone/>
            </a:pPr>
            <a:r>
              <a:rPr lang="en-GB" b="1" i="1" baseline="30000" dirty="0" smtClean="0"/>
              <a:t>23</a:t>
            </a:r>
            <a:r>
              <a:rPr lang="en-GB" i="1" dirty="0" smtClean="0"/>
              <a:t>But </a:t>
            </a:r>
            <a:r>
              <a:rPr lang="en-GB" i="1" dirty="0"/>
              <a:t>the hour cometh, and now is, when the true worshippers shall worship </a:t>
            </a:r>
            <a:r>
              <a:rPr lang="en-GB" i="1" dirty="0" smtClean="0"/>
              <a:t>the </a:t>
            </a:r>
            <a:r>
              <a:rPr lang="en-GB" i="1" dirty="0"/>
              <a:t>Father in spirit and in truth: for the Father </a:t>
            </a:r>
            <a:r>
              <a:rPr lang="en-GB" i="1" dirty="0" err="1"/>
              <a:t>seeketh</a:t>
            </a:r>
            <a:r>
              <a:rPr lang="en-GB" i="1" dirty="0"/>
              <a:t> such to worship him</a:t>
            </a:r>
            <a:r>
              <a:rPr lang="en-GB" i="1" dirty="0" smtClean="0"/>
              <a:t>. </a:t>
            </a:r>
            <a:r>
              <a:rPr lang="en-GB" b="1" i="1" baseline="30000" dirty="0" smtClean="0"/>
              <a:t>24</a:t>
            </a:r>
            <a:r>
              <a:rPr lang="en-GB" i="1" dirty="0" smtClean="0"/>
              <a:t>God </a:t>
            </a:r>
            <a:r>
              <a:rPr lang="en-GB" i="1" dirty="0"/>
              <a:t>is a Spirit: and they that worship him must worship him in spirit and </a:t>
            </a:r>
            <a:r>
              <a:rPr lang="en-GB" i="1" dirty="0" smtClean="0"/>
              <a:t>in truth</a:t>
            </a:r>
            <a:r>
              <a:rPr lang="en-GB" i="1" dirty="0"/>
              <a:t>. </a:t>
            </a:r>
            <a:r>
              <a:rPr lang="en-GB" b="1" dirty="0"/>
              <a:t>John 4: </a:t>
            </a:r>
            <a:r>
              <a:rPr lang="en-GB" b="1" dirty="0" smtClean="0"/>
              <a:t>23-24 (KJV)</a:t>
            </a:r>
          </a:p>
          <a:p>
            <a:pPr marL="0" indent="0">
              <a:buNone/>
            </a:pPr>
            <a:endParaRPr lang="en-GB" b="1" dirty="0" smtClean="0"/>
          </a:p>
          <a:p>
            <a:pPr lvl="1"/>
            <a:r>
              <a:rPr lang="en-US" dirty="0" smtClean="0"/>
              <a:t>David </a:t>
            </a:r>
            <a:r>
              <a:rPr lang="en-US" dirty="0"/>
              <a:t>worshiped with reckless </a:t>
            </a:r>
            <a:r>
              <a:rPr lang="en-US" dirty="0" smtClean="0"/>
              <a:t>abandon </a:t>
            </a:r>
            <a:r>
              <a:rPr lang="en-US" b="1" dirty="0"/>
              <a:t>2 Samuel 6: </a:t>
            </a:r>
            <a:r>
              <a:rPr lang="en-US" b="1" dirty="0" smtClean="0"/>
              <a:t>14-16</a:t>
            </a:r>
            <a:endParaRPr lang="en-US" dirty="0"/>
          </a:p>
          <a:p>
            <a:pPr lvl="1"/>
            <a:r>
              <a:rPr lang="en-US" dirty="0" smtClean="0"/>
              <a:t>David </a:t>
            </a:r>
            <a:r>
              <a:rPr lang="en-US" dirty="0"/>
              <a:t>appointed singers and musicians to worship Him continuously in the tabernacle </a:t>
            </a:r>
            <a:r>
              <a:rPr lang="en-US" b="1" dirty="0" smtClean="0"/>
              <a:t>1 </a:t>
            </a:r>
            <a:r>
              <a:rPr lang="en-US" b="1" dirty="0"/>
              <a:t>Chronicles </a:t>
            </a:r>
            <a:r>
              <a:rPr lang="en-US" b="1" dirty="0" smtClean="0"/>
              <a:t>16:4-6</a:t>
            </a:r>
            <a:endParaRPr lang="en-US" sz="2800" dirty="0"/>
          </a:p>
          <a:p>
            <a:pPr lvl="1"/>
            <a:r>
              <a:rPr lang="en-US" dirty="0"/>
              <a:t>Seventy-three psalms are attributed to David, who expressed his love for God in music and song </a:t>
            </a:r>
            <a:endParaRPr lang="en-US" sz="2400"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Heart </a:t>
            </a:r>
            <a:r>
              <a:rPr lang="en-US" sz="8000" b="1" dirty="0" smtClean="0">
                <a:latin typeface="Comic Sans MS" panose="030F0702030302020204" pitchFamily="66" charset="0"/>
              </a:rPr>
              <a:t>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3329652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lnSpcReduction="10000"/>
          </a:bodyPr>
          <a:lstStyle/>
          <a:p>
            <a:pPr lvl="0"/>
            <a:r>
              <a:rPr lang="en-US" b="1" dirty="0" smtClean="0"/>
              <a:t>He demonstrated </a:t>
            </a:r>
            <a:r>
              <a:rPr lang="en-US" b="1" dirty="0"/>
              <a:t>genuine repentance.</a:t>
            </a:r>
            <a:r>
              <a:rPr lang="en-US" dirty="0"/>
              <a:t> After he committed adultery with Bathsheba and had her husband killed, once confronted with his sin, he immediately repented.</a:t>
            </a:r>
            <a:endParaRPr lang="en-US" sz="2800" dirty="0"/>
          </a:p>
          <a:p>
            <a:pPr lvl="1"/>
            <a:r>
              <a:rPr lang="en-US" i="1" dirty="0"/>
              <a:t>And David said unto Nathan, I have sinned against the Lord. And Nathan said unto David, The Lord also hath put away thy sin; thou shalt not die.</a:t>
            </a:r>
            <a:r>
              <a:rPr lang="en-US" dirty="0"/>
              <a:t> </a:t>
            </a:r>
            <a:r>
              <a:rPr lang="en-US" b="1" dirty="0"/>
              <a:t>2 Samuel 12:13</a:t>
            </a:r>
            <a:endParaRPr lang="en-US" sz="4800" b="1" dirty="0"/>
          </a:p>
          <a:p>
            <a:pPr lvl="1"/>
            <a:r>
              <a:rPr lang="en-US" dirty="0"/>
              <a:t>David wrote </a:t>
            </a:r>
            <a:r>
              <a:rPr lang="en-US" b="1" dirty="0"/>
              <a:t>Psalm 51</a:t>
            </a:r>
            <a:r>
              <a:rPr lang="en-US" dirty="0"/>
              <a:t> as a public confession of his sin and a declaration of God's grace and mercy.</a:t>
            </a:r>
            <a:endParaRPr lang="en-US" sz="4800" b="1" dirty="0"/>
          </a:p>
          <a:p>
            <a:pPr marL="457200" lvl="1" indent="0">
              <a:buNone/>
            </a:pPr>
            <a:r>
              <a:rPr lang="en-US" i="1" dirty="0" smtClean="0"/>
              <a:t>	Create </a:t>
            </a:r>
            <a:r>
              <a:rPr lang="en-US" i="1" dirty="0"/>
              <a:t>in me a clean heart, O God; and renew a </a:t>
            </a:r>
            <a:r>
              <a:rPr lang="en-US" i="1" dirty="0" smtClean="0"/>
              <a:t>	right spirit </a:t>
            </a:r>
            <a:r>
              <a:rPr lang="en-US" i="1" dirty="0"/>
              <a:t>within me.</a:t>
            </a:r>
            <a:r>
              <a:rPr lang="en-US" b="1" dirty="0"/>
              <a:t> Psalm 51: 10 (KJV)</a:t>
            </a:r>
            <a:endParaRPr lang="en-US" sz="5000"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Heart </a:t>
            </a:r>
            <a:r>
              <a:rPr lang="en-US" sz="8000" b="1" dirty="0" smtClean="0">
                <a:latin typeface="Comic Sans MS" panose="030F0702030302020204" pitchFamily="66" charset="0"/>
              </a:rPr>
              <a:t>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107795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pPr lvl="0"/>
            <a:r>
              <a:rPr lang="en-US" b="1" dirty="0"/>
              <a:t>David never turned to idols. </a:t>
            </a:r>
            <a:r>
              <a:rPr lang="en-US" dirty="0"/>
              <a:t>Most of the 42 kings who ruled Judah and Israel fell into idolatry. David never wavered from worshipping the one true God of </a:t>
            </a:r>
            <a:r>
              <a:rPr lang="en-US" dirty="0" smtClean="0"/>
              <a:t>Israel.</a:t>
            </a:r>
            <a:endParaRPr lang="en-US" sz="2800" dirty="0"/>
          </a:p>
          <a:p>
            <a:pPr marL="0" indent="0">
              <a:buNone/>
            </a:pPr>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x-none" sz="8000" b="1" dirty="0" smtClean="0">
                <a:latin typeface="Comic Sans MS" panose="030F0702030302020204" pitchFamily="66" charset="0"/>
              </a:rPr>
              <a:t>The Heart </a:t>
            </a:r>
            <a:r>
              <a:rPr lang="en-US" sz="8000" b="1" dirty="0" smtClean="0">
                <a:latin typeface="Comic Sans MS" panose="030F0702030302020204" pitchFamily="66" charset="0"/>
              </a:rPr>
              <a:t>of </a:t>
            </a:r>
            <a:r>
              <a:rPr lang="x-none" sz="8000" b="1" dirty="0" smtClean="0">
                <a:latin typeface="Comic Sans MS" panose="030F0702030302020204" pitchFamily="66" charset="0"/>
              </a:rPr>
              <a:t>a Great King</a:t>
            </a:r>
            <a:endParaRPr lang="en-US" sz="8000" dirty="0" smtClean="0">
              <a:latin typeface="Comic Sans MS" panose="030F0702030302020204" pitchFamily="66" charset="0"/>
            </a:endParaRPr>
          </a:p>
          <a:p>
            <a:pPr marL="0" indent="0">
              <a:buFont typeface="Arial" pitchFamily="34" charset="0"/>
              <a:buNone/>
            </a:pPr>
            <a:r>
              <a:rPr lang="x-none" b="1" dirty="0" smtClean="0">
                <a:latin typeface="Comic Sans MS" panose="030F0702030302020204" pitchFamily="66" charset="0"/>
              </a:rPr>
              <a:t> </a:t>
            </a:r>
            <a:endParaRPr lang="en-US" dirty="0"/>
          </a:p>
        </p:txBody>
      </p:sp>
    </p:spTree>
    <p:extLst>
      <p:ext uri="{BB962C8B-B14F-4D97-AF65-F5344CB8AC3E}">
        <p14:creationId xmlns:p14="http://schemas.microsoft.com/office/powerpoint/2010/main" val="3740896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450EEFF6-0B8C-4550-A6B4-3FF19AAD2BC5}"/>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N PPT WHITE LOGO.potx" id="{5AA8E7B4-8540-4E68-920A-A5C3D988F4AE}" vid="{3E4492D4-3AF9-41DE-9C76-E92E71EA4AFC}"/>
    </a:ext>
  </a:extLst>
</a:theme>
</file>

<file path=ppt/theme/theme3.xml><?xml version="1.0" encoding="utf-8"?>
<a:theme xmlns:a="http://schemas.openxmlformats.org/drawingml/2006/main" name="1_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122E13C7-08D5-4EE7-AE9E-04B1966AD81D}"/>
    </a:ext>
  </a:ext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78</TotalTime>
  <Words>517</Words>
  <Application>Microsoft Office PowerPoint</Application>
  <PresentationFormat>On-screen Show (4:3)</PresentationFormat>
  <Paragraphs>66</Paragraphs>
  <Slides>14</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14</vt:i4>
      </vt:variant>
    </vt:vector>
  </HeadingPairs>
  <TitlesOfParts>
    <vt:vector size="22" baseType="lpstr">
      <vt:lpstr>Arial</vt:lpstr>
      <vt:lpstr>Calibri</vt:lpstr>
      <vt:lpstr>Comic Sans MS</vt:lpstr>
      <vt:lpstr>Helvetica</vt:lpstr>
      <vt:lpstr>Lucida Grande</vt:lpstr>
      <vt:lpstr>blank</vt:lpstr>
      <vt:lpstr>Conception personnalisée</vt:lpstr>
      <vt:lpstr>1_blank</vt:lpstr>
      <vt:lpstr>David the 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J0104955</dc:creator>
  <cp:lastModifiedBy>Onyinye CHIDIEBERE-NWOKEOCHA</cp:lastModifiedBy>
  <cp:revision>8</cp:revision>
  <dcterms:created xsi:type="dcterms:W3CDTF">2018-05-09T12:12:27Z</dcterms:created>
  <dcterms:modified xsi:type="dcterms:W3CDTF">2018-07-05T07:18:49Z</dcterms:modified>
</cp:coreProperties>
</file>