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 id="2147483709" r:id="rId2"/>
    <p:sldMasterId id="2147483698" r:id="rId3"/>
  </p:sldMasterIdLst>
  <p:notesMasterIdLst>
    <p:notesMasterId r:id="rId20"/>
  </p:notesMasterIdLst>
  <p:handoutMasterIdLst>
    <p:handoutMasterId r:id="rId21"/>
  </p:handoutMasterIdLst>
  <p:sldIdLst>
    <p:sldId id="256" r:id="rId4"/>
    <p:sldId id="263" r:id="rId5"/>
    <p:sldId id="264" r:id="rId6"/>
    <p:sldId id="266" r:id="rId7"/>
    <p:sldId id="268" r:id="rId8"/>
    <p:sldId id="269" r:id="rId9"/>
    <p:sldId id="270" r:id="rId10"/>
    <p:sldId id="271" r:id="rId11"/>
    <p:sldId id="272" r:id="rId12"/>
    <p:sldId id="274" r:id="rId13"/>
    <p:sldId id="275" r:id="rId14"/>
    <p:sldId id="276" r:id="rId15"/>
    <p:sldId id="277" r:id="rId16"/>
    <p:sldId id="278" r:id="rId17"/>
    <p:sldId id="279" r:id="rId18"/>
    <p:sldId id="280" r:id="rId1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0">
          <p15:clr>
            <a:srgbClr val="A4A3A4"/>
          </p15:clr>
        </p15:guide>
        <p15:guide id="2" orient="horz" pos="3412">
          <p15:clr>
            <a:srgbClr val="A4A3A4"/>
          </p15:clr>
        </p15:guide>
        <p15:guide id="3" orient="horz" pos="2251">
          <p15:clr>
            <a:srgbClr val="A4A3A4"/>
          </p15:clr>
        </p15:guide>
        <p15:guide id="4" orient="horz" pos="709">
          <p15:clr>
            <a:srgbClr val="A4A3A4"/>
          </p15:clr>
        </p15:guide>
        <p15:guide id="5" orient="horz" pos="2296">
          <p15:clr>
            <a:srgbClr val="A4A3A4"/>
          </p15:clr>
        </p15:guide>
        <p15:guide id="6" pos="703">
          <p15:clr>
            <a:srgbClr val="A4A3A4"/>
          </p15:clr>
        </p15:guide>
        <p15:guide id="7" pos="532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3F18"/>
    <a:srgbClr val="BD2B0B"/>
    <a:srgbClr val="7ABFC0"/>
    <a:srgbClr val="CAEBEA"/>
    <a:srgbClr val="55DD61"/>
    <a:srgbClr val="3AAFC3"/>
    <a:srgbClr val="FFAA00"/>
    <a:srgbClr val="ABCE36"/>
    <a:srgbClr val="002412"/>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8" autoAdjust="0"/>
    <p:restoredTop sz="94692" autoAdjust="0"/>
  </p:normalViewPr>
  <p:slideViewPr>
    <p:cSldViewPr snapToObjects="1" showGuides="1">
      <p:cViewPr varScale="1">
        <p:scale>
          <a:sx n="85" d="100"/>
          <a:sy n="85" d="100"/>
        </p:scale>
        <p:origin x="1315" y="62"/>
      </p:cViewPr>
      <p:guideLst>
        <p:guide orient="horz" pos="1330"/>
        <p:guide orient="horz" pos="3412"/>
        <p:guide orient="horz" pos="2251"/>
        <p:guide orient="horz" pos="709"/>
        <p:guide orient="horz" pos="2296"/>
        <p:guide pos="703"/>
        <p:guide pos="5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82" d="100"/>
          <a:sy n="82" d="100"/>
        </p:scale>
        <p:origin x="-318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026C1A-E9C0-3649-8DE0-0F721770D521}" type="datetimeFigureOut">
              <a:rPr lang="fr-FR" smtClean="0"/>
              <a:pPr/>
              <a:t>23/07/2018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6351CB-C7E3-8F4F-AA6E-DB407BF173DE}" type="slidenum">
              <a:rPr lang="fr-FR" smtClean="0"/>
              <a:pPr/>
              <a:t>‹#›</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B6820A-C1B1-9944-A68D-DA5B884778EE}" type="datetimeFigureOut">
              <a:rPr lang="fr-FR" smtClean="0"/>
              <a:pPr/>
              <a:t>23/07/2018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EBCA58-F001-2A42-AB6A-B366B18E47A3}" type="slidenum">
              <a:rPr lang="fr-FR" smtClean="0"/>
              <a:pPr/>
              <a:t>‹#›</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pic>
        <p:nvPicPr>
          <p:cNvPr id="8" name="Image 7"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548680"/>
            <a:ext cx="9143245" cy="84117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11" name="Image 10" descr="total_bandeau ppt_fond blanc.png"/>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1" y="378000"/>
            <a:ext cx="9143245" cy="841179"/>
          </a:xfrm>
          <a:prstGeom prst="rect">
            <a:avLst/>
          </a:prstGeom>
        </p:spPr>
      </p:pic>
      <p:sp>
        <p:nvSpPr>
          <p:cNvPr id="5" name="Titre 4"/>
          <p:cNvSpPr>
            <a:spLocks noGrp="1"/>
          </p:cNvSpPr>
          <p:nvPr>
            <p:ph type="title"/>
          </p:nvPr>
        </p:nvSpPr>
        <p:spPr>
          <a:xfrm>
            <a:off x="1188000" y="2106612"/>
            <a:ext cx="7276629" cy="1487487"/>
          </a:xfrm>
        </p:spPr>
        <p:txBody>
          <a:bodyPr lIns="0" rIns="0" anchor="b">
            <a:noAutofit/>
          </a:bodyPr>
          <a:lstStyle>
            <a:lvl1pPr>
              <a:defRPr sz="3200"/>
            </a:lvl1pPr>
          </a:lstStyle>
          <a:p>
            <a:r>
              <a:rPr lang="en-US" noProof="0" smtClean="0"/>
              <a:t>Click to edit Master title style</a:t>
            </a:r>
            <a:endParaRPr lang="fr-FR" noProof="0" dirty="0"/>
          </a:p>
        </p:txBody>
      </p:sp>
      <p:sp>
        <p:nvSpPr>
          <p:cNvPr id="16" name="Espace réservé du texte 15"/>
          <p:cNvSpPr>
            <a:spLocks noGrp="1"/>
          </p:cNvSpPr>
          <p:nvPr>
            <p:ph type="body" sz="quarter" idx="10" hasCustomPrompt="1"/>
          </p:nvPr>
        </p:nvSpPr>
        <p:spPr>
          <a:xfrm>
            <a:off x="1188000" y="3638550"/>
            <a:ext cx="7276629" cy="1778000"/>
          </a:xfrm>
        </p:spPr>
        <p:txBody>
          <a:bodyPr lIns="0" rIns="0">
            <a:noAutofit/>
          </a:bodyPr>
          <a:lstStyle>
            <a:lvl1pPr marL="0" indent="0">
              <a:buNone/>
              <a:defRPr>
                <a:solidFill>
                  <a:schemeClr val="accent5">
                    <a:lumMod val="75000"/>
                  </a:schemeClr>
                </a:solidFill>
              </a:defRPr>
            </a:lvl1pPr>
          </a:lstStyle>
          <a:p>
            <a:pPr lvl="0"/>
            <a:r>
              <a:rPr lang="fr-FR" noProof="0" dirty="0" smtClean="0"/>
              <a:t>Cliquez pour modifier les styles des sous-titres du masque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0EFBBB-E4B0-41DF-8697-5D8C6F3306E1}" type="datetimeFigureOut">
              <a:rPr lang="fr-FR" smtClean="0"/>
              <a:pPr/>
              <a:t>23/07/2018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6A461E-A600-43D2-BD2A-F2614C415F13}" type="slidenum">
              <a:rPr lang="fr-FR" smtClean="0"/>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smtClean="0"/>
              <a:t>Cliquez pour modifier le style du titre</a:t>
            </a:r>
            <a:endParaRPr lang="fr-FR" noProof="0" dirty="0"/>
          </a:p>
        </p:txBody>
      </p:sp>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Tree>
    <p:extLst>
      <p:ext uri="{BB962C8B-B14F-4D97-AF65-F5344CB8AC3E}">
        <p14:creationId xmlns:p14="http://schemas.microsoft.com/office/powerpoint/2010/main" val="36581845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6" name="Espace réservé du pied de page 5"/>
          <p:cNvSpPr>
            <a:spLocks noGrp="1"/>
          </p:cNvSpPr>
          <p:nvPr>
            <p:ph type="ftr" sz="quarter" idx="11"/>
          </p:nvPr>
        </p:nvSpPr>
        <p:spPr/>
        <p:txBody>
          <a:bodyPr/>
          <a:lstStyle/>
          <a:p>
            <a:r>
              <a:rPr lang="fr-FR" noProof="0" smtClean="0"/>
              <a:t>Brand Center 27 janvier 2014 - DG/COM/IMARQ</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smtClean="0"/>
              <a:t>Cliquez pour modifier le style du titre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Brand Center 27 janvier 2014 - DG/COM/IMARQ</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noProof="0" smtClean="0"/>
              <a:t>Click to edit Master title style</a:t>
            </a:r>
            <a:endParaRPr lang="fr-FR" noProof="0" dirty="0"/>
          </a:p>
        </p:txBody>
      </p:sp>
      <p:sp>
        <p:nvSpPr>
          <p:cNvPr id="3" name="Espace réservé du pied de page 2"/>
          <p:cNvSpPr>
            <a:spLocks noGrp="1"/>
          </p:cNvSpPr>
          <p:nvPr>
            <p:ph type="ftr" sz="quarter" idx="10"/>
          </p:nvPr>
        </p:nvSpPr>
        <p:spPr/>
        <p:txBody>
          <a:bodyPr/>
          <a:lstStyle/>
          <a:p>
            <a:r>
              <a:rPr lang="fr-FR" noProof="0" smtClean="0"/>
              <a:t>Titre de la Présentation – Lieu et Pays – Date Jour Mois Année</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
        <p:nvSpPr>
          <p:cNvPr id="6" name="Espace réservé du texte 5"/>
          <p:cNvSpPr>
            <a:spLocks noGrp="1"/>
          </p:cNvSpPr>
          <p:nvPr>
            <p:ph type="body" sz="quarter" idx="12"/>
          </p:nvPr>
        </p:nvSpPr>
        <p:spPr>
          <a:xfrm>
            <a:off x="457200" y="1125538"/>
            <a:ext cx="8218800" cy="5040311"/>
          </a:xfrm>
        </p:spPr>
        <p:txBody>
          <a:bodyPr/>
          <a:lstStyle>
            <a:lvl5pPr marL="1260000">
              <a:buNone/>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36581845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fr-FR" noProof="0" smtClean="0"/>
              <a:t>Cliquez pour modifier le style du titre</a:t>
            </a:r>
            <a:endParaRPr lang="fr-FR" noProof="0" dirty="0"/>
          </a:p>
        </p:txBody>
      </p:sp>
      <p:sp>
        <p:nvSpPr>
          <p:cNvPr id="5" name="Espace réservé du pied de page 4"/>
          <p:cNvSpPr>
            <a:spLocks noGrp="1"/>
          </p:cNvSpPr>
          <p:nvPr>
            <p:ph type="ftr" sz="quarter" idx="11"/>
          </p:nvPr>
        </p:nvSpPr>
        <p:spPr/>
        <p:txBody>
          <a:bodyPr/>
          <a:lstStyle/>
          <a:p>
            <a:r>
              <a:rPr lang="fr-FR" noProof="0" smtClean="0"/>
              <a:t>Brand Center 27 janvier 2014 - DG/COM/IMARQ</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Tree>
    <p:extLst>
      <p:ext uri="{BB962C8B-B14F-4D97-AF65-F5344CB8AC3E}">
        <p14:creationId xmlns:p14="http://schemas.microsoft.com/office/powerpoint/2010/main" val="29576854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ans contenu">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noProof="0" smtClean="0"/>
              <a:t>Brand Center 27 janvier 2014 - DG/COM/IMARQ</a:t>
            </a:r>
            <a:endParaRPr lang="fr-FR" noProof="0"/>
          </a:p>
        </p:txBody>
      </p:sp>
      <p:sp>
        <p:nvSpPr>
          <p:cNvPr id="4" name="Espace réservé du numéro de diapositive 3"/>
          <p:cNvSpPr>
            <a:spLocks noGrp="1"/>
          </p:cNvSpPr>
          <p:nvPr>
            <p:ph type="sldNum" sz="quarter" idx="11"/>
          </p:nvPr>
        </p:nvSpPr>
        <p:spPr/>
        <p:txBody>
          <a:bodyPr/>
          <a:lstStyle/>
          <a:p>
            <a:fld id="{21F90BE8-D879-4F46-ACF9-7BCC67DCFB75}"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2493952"/>
            <a:ext cx="7772400" cy="1362075"/>
          </a:xfrm>
        </p:spPr>
        <p:txBody>
          <a:bodyPr anchor="ctr">
            <a:noAutofit/>
          </a:bodyPr>
          <a:lstStyle>
            <a:lvl1pPr algn="l">
              <a:defRPr sz="3200" b="1" cap="all">
                <a:solidFill>
                  <a:schemeClr val="accent5">
                    <a:lumMod val="75000"/>
                  </a:schemeClr>
                </a:solidFill>
              </a:defRPr>
            </a:lvl1pPr>
          </a:lstStyle>
          <a:p>
            <a:r>
              <a:rPr lang="en-US" noProof="0" smtClean="0"/>
              <a:t>Click to edit Master title style</a:t>
            </a:r>
            <a:endParaRPr lang="fr-FR" noProof="0" dirty="0"/>
          </a:p>
        </p:txBody>
      </p:sp>
      <p:sp>
        <p:nvSpPr>
          <p:cNvPr id="5" name="Espace réservé du pied de page 4"/>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Rectangle 6"/>
          <p:cNvSpPr/>
          <p:nvPr userDrawn="1"/>
        </p:nvSpPr>
        <p:spPr>
          <a:xfrm>
            <a:off x="8928000" y="0"/>
            <a:ext cx="216000" cy="6858000"/>
          </a:xfrm>
          <a:prstGeom prst="rect">
            <a:avLst/>
          </a:prstGeom>
          <a:solidFill>
            <a:srgbClr val="BD2B0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noProof="0" smtClean="0"/>
              <a:t>Click to edit Master title style</a:t>
            </a:r>
            <a:endParaRPr lang="fr-FR" noProof="0" dirty="0"/>
          </a:p>
        </p:txBody>
      </p:sp>
      <p:sp>
        <p:nvSpPr>
          <p:cNvPr id="3" name="Espace réservé du contenu 2"/>
          <p:cNvSpPr>
            <a:spLocks noGrp="1"/>
          </p:cNvSpPr>
          <p:nvPr>
            <p:ph sz="half" idx="1"/>
          </p:nvPr>
        </p:nvSpPr>
        <p:spPr>
          <a:xfrm>
            <a:off x="457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Espace réservé du contenu 3"/>
          <p:cNvSpPr>
            <a:spLocks noGrp="1"/>
          </p:cNvSpPr>
          <p:nvPr>
            <p:ph sz="half" idx="2"/>
          </p:nvPr>
        </p:nvSpPr>
        <p:spPr>
          <a:xfrm>
            <a:off x="4648200" y="1125538"/>
            <a:ext cx="4038600" cy="5000625"/>
          </a:xfrm>
          <a:prstGeom prst="rect">
            <a:avLst/>
          </a:prstGeom>
        </p:spPr>
        <p:txBody>
          <a:bodyPr/>
          <a:lstStyle>
            <a:lvl1pPr>
              <a:defRPr sz="1600"/>
            </a:lvl1pPr>
            <a:lvl2pPr>
              <a:defRPr sz="1400"/>
            </a:lvl2pPr>
            <a:lvl3pPr>
              <a:defRPr sz="1200"/>
            </a:lvl3pPr>
            <a:lvl4pPr>
              <a:defRPr sz="1200"/>
            </a:lvl4pPr>
            <a:lvl5pPr marL="1260000">
              <a:buNone/>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6" name="Espace réservé du pied de page 5"/>
          <p:cNvSpPr>
            <a:spLocks noGrp="1"/>
          </p:cNvSpPr>
          <p:nvPr>
            <p:ph type="ftr" sz="quarter" idx="11"/>
          </p:nvPr>
        </p:nvSpPr>
        <p:spPr/>
        <p:txBody>
          <a:bodyPr/>
          <a:lstStyle/>
          <a:p>
            <a:r>
              <a:rPr lang="fr-FR" noProof="0" smtClean="0"/>
              <a:t>Titre de la Présentation – Lieu et Pays – Date Jour Mois Année</a:t>
            </a:r>
            <a:endParaRPr lang="fr-FR" noProof="0"/>
          </a:p>
        </p:txBody>
      </p:sp>
      <p:sp>
        <p:nvSpPr>
          <p:cNvPr id="7" name="Espace réservé du numéro de diapositive 6"/>
          <p:cNvSpPr>
            <a:spLocks noGrp="1"/>
          </p:cNvSpPr>
          <p:nvPr>
            <p:ph type="sldNum" sz="quarter" idx="12"/>
          </p:nvPr>
        </p:nvSpPr>
        <p:spPr/>
        <p:txBody>
          <a:bodyPr/>
          <a:lstStyle/>
          <a:p>
            <a:fld id="{21F90BE8-D879-4F46-ACF9-7BCC67DCFB75}"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ique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695600"/>
            <a:ext cx="8218800" cy="42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barres</a:t>
            </a:r>
            <a:endParaRPr lang="fr-FR" dirty="0"/>
          </a:p>
        </p:txBody>
      </p:sp>
      <p:sp>
        <p:nvSpPr>
          <p:cNvPr id="9"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ux Graphiques barre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972000"/>
            <a:ext cx="8218800" cy="2484000"/>
          </a:xfrm>
          <a:prstGeom prst="rect">
            <a:avLst/>
          </a:prstGeom>
        </p:spPr>
        <p:txBody>
          <a:bodyPr/>
          <a:lstStyle>
            <a:lvl1pPr>
              <a:defRPr/>
            </a:lvl1pPr>
          </a:lstStyle>
          <a:p>
            <a:pPr lvl="0"/>
            <a:r>
              <a:rPr lang="fr-FR" dirty="0" smtClean="0"/>
              <a:t>Graphique barres</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contenu 2"/>
          <p:cNvSpPr>
            <a:spLocks noGrp="1"/>
          </p:cNvSpPr>
          <p:nvPr>
            <p:ph idx="13" hasCustomPrompt="1"/>
          </p:nvPr>
        </p:nvSpPr>
        <p:spPr>
          <a:xfrm>
            <a:off x="457200" y="3510000"/>
            <a:ext cx="8218800" cy="2484000"/>
          </a:xfrm>
          <a:prstGeom prst="rect">
            <a:avLst/>
          </a:prstGeom>
        </p:spPr>
        <p:txBody>
          <a:bodyPr/>
          <a:lstStyle>
            <a:lvl1pPr>
              <a:defRPr/>
            </a:lvl1pPr>
          </a:lstStyle>
          <a:p>
            <a:pPr lvl="0"/>
            <a:r>
              <a:rPr lang="fr-FR" dirty="0" smtClean="0"/>
              <a:t>Graphique barres</a:t>
            </a: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que ann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767600"/>
            <a:ext cx="8218800" cy="4248000"/>
          </a:xfrm>
          <a:prstGeom prst="rect">
            <a:avLst/>
          </a:prstGeom>
        </p:spPr>
        <p:txBody>
          <a:bodyPr/>
          <a:lstStyle>
            <a:lvl1pPr>
              <a:defRPr/>
            </a:lvl1pPr>
          </a:lstStyle>
          <a:p>
            <a:pPr lvl="0"/>
            <a:r>
              <a:rPr lang="fr-FR" dirty="0" smtClean="0"/>
              <a:t>Graphique anneau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8" name="Espace réservé du texte 7"/>
          <p:cNvSpPr>
            <a:spLocks noGrp="1"/>
          </p:cNvSpPr>
          <p:nvPr>
            <p:ph type="body" sz="quarter" idx="13" hasCustomPrompt="1"/>
          </p:nvPr>
        </p:nvSpPr>
        <p:spPr>
          <a:xfrm>
            <a:off x="2267744" y="1418400"/>
            <a:ext cx="4608512" cy="338554"/>
          </a:xfrm>
        </p:spPr>
        <p:txBody>
          <a:bodyPr wrap="square" anchor="t" anchorCtr="1">
            <a:spAutoFit/>
          </a:bodyPr>
          <a:lstStyle>
            <a:lvl1pPr algn="ctr">
              <a:buNone/>
              <a:defRPr sz="1600"/>
            </a:lvl1pPr>
          </a:lstStyle>
          <a:p>
            <a:pPr lvl="0"/>
            <a:r>
              <a:rPr lang="fr-FR" dirty="0" smtClean="0"/>
              <a:t>Titre graph type anneau</a:t>
            </a:r>
            <a:endParaRPr lang="fr-FR" dirty="0"/>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5">
                    <a:lumMod val="75000"/>
                  </a:schemeClr>
                </a:solidFill>
              </a:defRPr>
            </a:lvl1pPr>
          </a:lstStyle>
          <a:p>
            <a:r>
              <a:rPr lang="en-US" smtClean="0"/>
              <a:t>Click to edit Master title style</a:t>
            </a:r>
            <a:endParaRPr lang="fr-FR" dirty="0"/>
          </a:p>
        </p:txBody>
      </p:sp>
      <p:sp>
        <p:nvSpPr>
          <p:cNvPr id="3" name="Espace réservé du contenu 2"/>
          <p:cNvSpPr>
            <a:spLocks noGrp="1"/>
          </p:cNvSpPr>
          <p:nvPr>
            <p:ph idx="1" hasCustomPrompt="1"/>
          </p:nvPr>
        </p:nvSpPr>
        <p:spPr>
          <a:xfrm>
            <a:off x="457200" y="1125538"/>
            <a:ext cx="8218488" cy="4896000"/>
          </a:xfrm>
          <a:prstGeom prst="rect">
            <a:avLst/>
          </a:prstGeom>
        </p:spPr>
        <p:txBody>
          <a:bodyPr anchor="t" anchorCtr="0"/>
          <a:lstStyle>
            <a:lvl1pPr>
              <a:defRPr/>
            </a:lvl1pPr>
          </a:lstStyle>
          <a:p>
            <a:pPr lvl="0"/>
            <a:r>
              <a:rPr lang="fr-FR" dirty="0" smtClean="0"/>
              <a:t>Tableau</a:t>
            </a:r>
          </a:p>
        </p:txBody>
      </p:sp>
      <p:sp>
        <p:nvSpPr>
          <p:cNvPr id="5" name="Espace réservé du pied de page 4"/>
          <p:cNvSpPr>
            <a:spLocks noGrp="1"/>
          </p:cNvSpPr>
          <p:nvPr>
            <p:ph type="ftr" sz="quarter" idx="11"/>
          </p:nvPr>
        </p:nvSpPr>
        <p:spPr/>
        <p:txBody>
          <a:bodyPr/>
          <a:lstStyle/>
          <a:p>
            <a:r>
              <a:rPr lang="fr-FR" smtClean="0"/>
              <a:t>Titre de la Présentation – Lieu et Pays – Date Jour Mois Année</a:t>
            </a:r>
            <a:endParaRPr lang="fr-FR" dirty="0"/>
          </a:p>
        </p:txBody>
      </p:sp>
      <p:sp>
        <p:nvSpPr>
          <p:cNvPr id="6" name="Espace réservé du numéro de diapositive 5"/>
          <p:cNvSpPr>
            <a:spLocks noGrp="1"/>
          </p:cNvSpPr>
          <p:nvPr>
            <p:ph type="sldNum" sz="quarter" idx="12"/>
          </p:nvPr>
        </p:nvSpPr>
        <p:spPr/>
        <p:txBody>
          <a:bodyPr/>
          <a:lstStyle/>
          <a:p>
            <a:fld id="{21F90BE8-D879-4F46-ACF9-7BCC67DCFB75}" type="slidenum">
              <a:rPr lang="fr-FR" smtClean="0"/>
              <a:pPr/>
              <a:t>‹#›</a:t>
            </a:fld>
            <a:endParaRPr lang="fr-FR"/>
          </a:p>
        </p:txBody>
      </p:sp>
      <p:sp>
        <p:nvSpPr>
          <p:cNvPr id="7" name="Espace réservé du texte 8"/>
          <p:cNvSpPr>
            <a:spLocks noGrp="1"/>
          </p:cNvSpPr>
          <p:nvPr>
            <p:ph type="body" sz="quarter" idx="14" hasCustomPrompt="1"/>
          </p:nvPr>
        </p:nvSpPr>
        <p:spPr>
          <a:xfrm>
            <a:off x="457200" y="6021388"/>
            <a:ext cx="3178175" cy="215900"/>
          </a:xfrm>
        </p:spPr>
        <p:txBody>
          <a:bodyPr lIns="0">
            <a:noAutofit/>
          </a:bodyPr>
          <a:lstStyle>
            <a:lvl1pPr marL="0" indent="0">
              <a:buFont typeface="Arial" pitchFamily="34" charset="0"/>
              <a:buNone/>
              <a:defRPr sz="900"/>
            </a:lvl1pPr>
            <a:lvl2pPr marL="0" indent="0">
              <a:buNone/>
              <a:defRPr/>
            </a:lvl2pPr>
            <a:lvl3pPr>
              <a:buNone/>
              <a:defRPr/>
            </a:lvl3pPr>
            <a:lvl4pPr>
              <a:buNone/>
              <a:defRPr/>
            </a:lvl4pPr>
            <a:lvl5pPr>
              <a:buFont typeface="Arial" pitchFamily="34" charset="0"/>
              <a:buNone/>
              <a:defRPr/>
            </a:lvl5pPr>
          </a:lstStyle>
          <a:p>
            <a:pPr lvl="0"/>
            <a:r>
              <a:rPr lang="fr-FR" dirty="0" smtClean="0"/>
              <a:t>Source</a:t>
            </a:r>
          </a:p>
        </p:txBody>
      </p:sp>
    </p:spTree>
    <p:extLst>
      <p:ext uri="{BB962C8B-B14F-4D97-AF65-F5344CB8AC3E}">
        <p14:creationId xmlns:p14="http://schemas.microsoft.com/office/powerpoint/2010/main" val="230045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1.png"/><Relationship Id="rId5" Type="http://schemas.openxmlformats.org/officeDocument/2006/relationships/slideLayout" Target="../slideLayouts/slideLayout27.xml"/><Relationship Id="rId10"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dirty="0" smtClean="0"/>
              <a:t>Titre de la Présentation – Lieu et Pays – Date Jour Mois Année</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99" r:id="rId2"/>
    <p:sldLayoutId id="2147483690" r:id="rId3"/>
    <p:sldLayoutId id="2147483658" r:id="rId4"/>
    <p:sldLayoutId id="2147483659" r:id="rId5"/>
    <p:sldLayoutId id="2147483692" r:id="rId6"/>
    <p:sldLayoutId id="2147483693" r:id="rId7"/>
    <p:sldLayoutId id="2147483694" r:id="rId8"/>
    <p:sldLayoutId id="2147483695" r:id="rId9"/>
    <p:sldLayoutId id="2147483696" r:id="rId10"/>
    <p:sldLayoutId id="2147483697" r:id="rId11"/>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EFBBB-E4B0-41DF-8697-5D8C6F3306E1}" type="datetimeFigureOut">
              <a:rPr lang="fr-FR" smtClean="0"/>
              <a:pPr/>
              <a:t>23/07/2018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A461E-A600-43D2-BD2A-F2614C415F13}"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18488" cy="635000"/>
          </a:xfrm>
          <a:prstGeom prst="rect">
            <a:avLst/>
          </a:prstGeom>
        </p:spPr>
        <p:txBody>
          <a:bodyPr vert="horz" lIns="91440" tIns="45720" rIns="91440" bIns="45720" rtlCol="0" anchor="t">
            <a:noAutofit/>
          </a:bodyPr>
          <a:lstStyle/>
          <a:p>
            <a:r>
              <a:rPr lang="fr-FR" noProof="0" dirty="0" smtClean="0"/>
              <a:t>Cliquez et modifiez le titre</a:t>
            </a:r>
            <a:endParaRPr lang="fr-FR" noProof="0" dirty="0"/>
          </a:p>
        </p:txBody>
      </p:sp>
      <p:sp>
        <p:nvSpPr>
          <p:cNvPr id="5" name="Espace réservé du pied de page 4"/>
          <p:cNvSpPr>
            <a:spLocks noGrp="1"/>
          </p:cNvSpPr>
          <p:nvPr>
            <p:ph type="ftr" sz="quarter" idx="3"/>
          </p:nvPr>
        </p:nvSpPr>
        <p:spPr>
          <a:xfrm>
            <a:off x="457200" y="6411916"/>
            <a:ext cx="5562600" cy="365125"/>
          </a:xfrm>
          <a:prstGeom prst="rect">
            <a:avLst/>
          </a:prstGeom>
        </p:spPr>
        <p:txBody>
          <a:bodyPr vert="horz" lIns="0" tIns="45720" rIns="91440" bIns="45720" rtlCol="0" anchor="ctr"/>
          <a:lstStyle>
            <a:lvl1pPr algn="l">
              <a:defRPr sz="900">
                <a:solidFill>
                  <a:schemeClr val="tx1"/>
                </a:solidFill>
                <a:latin typeface="+mn-lt"/>
                <a:cs typeface="Helvetica"/>
              </a:defRPr>
            </a:lvl1pPr>
          </a:lstStyle>
          <a:p>
            <a:r>
              <a:rPr lang="fr-FR" smtClean="0"/>
              <a:t>Brand Center 27 janvier 2014 - DG/COM/IMARQ</a:t>
            </a:r>
            <a:endParaRPr lang="fr-FR" dirty="0"/>
          </a:p>
        </p:txBody>
      </p:sp>
      <p:sp>
        <p:nvSpPr>
          <p:cNvPr id="6" name="Espace réservé du numéro de diapositive 5"/>
          <p:cNvSpPr>
            <a:spLocks noGrp="1"/>
          </p:cNvSpPr>
          <p:nvPr>
            <p:ph type="sldNum" sz="quarter" idx="4"/>
          </p:nvPr>
        </p:nvSpPr>
        <p:spPr>
          <a:xfrm>
            <a:off x="6553200" y="6411916"/>
            <a:ext cx="725488" cy="365125"/>
          </a:xfrm>
          <a:prstGeom prst="rect">
            <a:avLst/>
          </a:prstGeom>
        </p:spPr>
        <p:txBody>
          <a:bodyPr vert="horz" lIns="91440" tIns="45720" rIns="91440" bIns="45720" rtlCol="0" anchor="ctr"/>
          <a:lstStyle>
            <a:lvl1pPr algn="r">
              <a:defRPr sz="1200">
                <a:solidFill>
                  <a:schemeClr val="tx1">
                    <a:tint val="75000"/>
                  </a:schemeClr>
                </a:solidFill>
                <a:latin typeface="+mn-lt"/>
                <a:cs typeface="Helvetica"/>
              </a:defRPr>
            </a:lvl1pPr>
          </a:lstStyle>
          <a:p>
            <a:fld id="{21F90BE8-D879-4F46-ACF9-7BCC67DCFB75}" type="slidenum">
              <a:rPr lang="fr-FR" smtClean="0"/>
              <a:pPr/>
              <a:t>‹#›</a:t>
            </a:fld>
            <a:endParaRPr lang="fr-FR" dirty="0"/>
          </a:p>
        </p:txBody>
      </p:sp>
      <p:sp>
        <p:nvSpPr>
          <p:cNvPr id="7" name="Rectangle 6"/>
          <p:cNvSpPr/>
          <p:nvPr/>
        </p:nvSpPr>
        <p:spPr>
          <a:xfrm>
            <a:off x="9031305" y="0"/>
            <a:ext cx="112695" cy="6858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latin typeface="Helvetica"/>
              <a:cs typeface="Helvetica"/>
            </a:endParaRPr>
          </a:p>
        </p:txBody>
      </p:sp>
      <p:cxnSp>
        <p:nvCxnSpPr>
          <p:cNvPr id="9" name="Connecteur droit 8"/>
          <p:cNvCxnSpPr/>
          <p:nvPr/>
        </p:nvCxnSpPr>
        <p:spPr>
          <a:xfrm>
            <a:off x="457200" y="6311850"/>
            <a:ext cx="8686800" cy="1588"/>
          </a:xfrm>
          <a:prstGeom prst="line">
            <a:avLst/>
          </a:prstGeom>
          <a:ln w="9525" cap="flat" cmpd="sng" algn="ctr">
            <a:solidFill>
              <a:schemeClr val="accent5">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5400000">
            <a:off x="7334251" y="6594478"/>
            <a:ext cx="365125" cy="1588"/>
          </a:xfrm>
          <a:prstGeom prst="line">
            <a:avLst/>
          </a:prstGeom>
          <a:ln w="6350" cap="flat" cmpd="sng" algn="ctr">
            <a:solidFill>
              <a:schemeClr val="tx1">
                <a:alpha val="70000"/>
              </a:schemeClr>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Espace réservé du texte 3"/>
          <p:cNvSpPr>
            <a:spLocks noGrp="1"/>
          </p:cNvSpPr>
          <p:nvPr>
            <p:ph type="body" idx="1"/>
          </p:nvPr>
        </p:nvSpPr>
        <p:spPr>
          <a:xfrm>
            <a:off x="457200" y="1124744"/>
            <a:ext cx="8218488" cy="5001420"/>
          </a:xfrm>
          <a:prstGeom prst="rect">
            <a:avLst/>
          </a:prstGeom>
        </p:spPr>
        <p:txBody>
          <a:bodyPr vert="horz" lIns="91440" tIns="45720" rIns="91440" bIns="45720" rtlCol="0">
            <a:normAutofit/>
          </a:body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p:txBody>
      </p:sp>
      <p:pic>
        <p:nvPicPr>
          <p:cNvPr id="11" name="Image 10" descr="TOTAL_ADM.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5087" y="6374892"/>
            <a:ext cx="1008000" cy="402149"/>
          </a:xfrm>
          <a:prstGeom prst="rect">
            <a:avLst/>
          </a:prstGeom>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Lst>
  <p:hf hdr="0" dt="0"/>
  <p:txStyles>
    <p:titleStyle>
      <a:lvl1pPr algn="l" defTabSz="457200" rtl="0" eaLnBrk="1" latinLnBrk="0" hangingPunct="1">
        <a:spcBef>
          <a:spcPct val="0"/>
        </a:spcBef>
        <a:buNone/>
        <a:defRPr sz="2200" b="1" i="0" kern="1200" cap="all">
          <a:solidFill>
            <a:schemeClr val="accent5">
              <a:lumMod val="75000"/>
            </a:schemeClr>
          </a:solidFill>
          <a:latin typeface="+mj-lt"/>
          <a:ea typeface="+mj-ea"/>
          <a:cs typeface="Arial"/>
        </a:defRPr>
      </a:lvl1pPr>
    </p:titleStyle>
    <p:bodyStyle>
      <a:lvl1pPr marL="285750" indent="-285750" algn="l" defTabSz="457200" rtl="0" eaLnBrk="1" latinLnBrk="0" hangingPunct="1">
        <a:spcBef>
          <a:spcPts val="300"/>
        </a:spcBef>
        <a:spcAft>
          <a:spcPts val="300"/>
        </a:spcAft>
        <a:buClr>
          <a:schemeClr val="accent5">
            <a:lumMod val="75000"/>
          </a:schemeClr>
        </a:buClr>
        <a:buSzPct val="120000"/>
        <a:buFont typeface="Lucida Grande"/>
        <a:buChar char="●"/>
        <a:defRPr sz="2000" kern="1200">
          <a:solidFill>
            <a:schemeClr val="tx1"/>
          </a:solidFill>
          <a:latin typeface="+mn-lt"/>
          <a:ea typeface="+mn-ea"/>
          <a:cs typeface="Arial"/>
        </a:defRPr>
      </a:lvl1pPr>
      <a:lvl2pPr marL="447675" indent="-180975" algn="l" defTabSz="533400" rtl="0" eaLnBrk="1" latinLnBrk="0" hangingPunct="1">
        <a:spcBef>
          <a:spcPts val="300"/>
        </a:spcBef>
        <a:spcAft>
          <a:spcPts val="300"/>
        </a:spcAft>
        <a:buClr>
          <a:schemeClr val="accent5">
            <a:lumMod val="75000"/>
          </a:schemeClr>
        </a:buClr>
        <a:buFont typeface="Lucida Grande"/>
        <a:buChar char="-"/>
        <a:defRPr sz="1800" kern="1200">
          <a:solidFill>
            <a:schemeClr val="tx1"/>
          </a:solidFill>
          <a:latin typeface="+mn-lt"/>
          <a:ea typeface="+mn-ea"/>
          <a:cs typeface="Arial"/>
        </a:defRPr>
      </a:lvl2pPr>
      <a:lvl3pPr marL="806450" indent="-180975" algn="l" defTabSz="457200" rtl="0" eaLnBrk="1" latinLnBrk="0" hangingPunct="1">
        <a:spcBef>
          <a:spcPts val="300"/>
        </a:spcBef>
        <a:spcAft>
          <a:spcPts val="300"/>
        </a:spcAft>
        <a:buClr>
          <a:schemeClr val="accent5">
            <a:lumMod val="75000"/>
          </a:schemeClr>
        </a:buClr>
        <a:buSzPct val="100000"/>
        <a:buFont typeface="Lucida Grande"/>
        <a:buChar char="•"/>
        <a:defRPr sz="1600" kern="1200">
          <a:solidFill>
            <a:schemeClr val="tx1"/>
          </a:solidFill>
          <a:latin typeface="+mn-lt"/>
          <a:ea typeface="+mn-ea"/>
          <a:cs typeface="Arial"/>
        </a:defRPr>
      </a:lvl3pPr>
      <a:lvl4pPr marL="1076325" indent="-171450" algn="l" defTabSz="457200" rtl="0" eaLnBrk="1" latinLnBrk="0" hangingPunct="1">
        <a:spcBef>
          <a:spcPts val="300"/>
        </a:spcBef>
        <a:spcAft>
          <a:spcPts val="300"/>
        </a:spcAft>
        <a:buClr>
          <a:schemeClr val="accent5">
            <a:lumMod val="75000"/>
          </a:schemeClr>
        </a:buClr>
        <a:buSzPct val="80000"/>
        <a:buFont typeface="Lucida Grande"/>
        <a:buChar char="-"/>
        <a:tabLst/>
        <a:defRPr sz="1600" kern="1200">
          <a:solidFill>
            <a:schemeClr val="tx1"/>
          </a:solidFill>
          <a:latin typeface="+mn-lt"/>
          <a:ea typeface="+mn-ea"/>
          <a:cs typeface="Helvetica"/>
        </a:defRPr>
      </a:lvl4pPr>
      <a:lvl5pPr marL="1260000" indent="-180975" algn="l" defTabSz="352425" rtl="0" eaLnBrk="1" latinLnBrk="0" hangingPunct="1">
        <a:spcBef>
          <a:spcPts val="300"/>
        </a:spcBef>
        <a:spcAft>
          <a:spcPts val="300"/>
        </a:spcAft>
        <a:buClr>
          <a:srgbClr val="BD2B0B"/>
        </a:buClr>
        <a:buSzPct val="100000"/>
        <a:buFont typeface="Lucida Grande"/>
        <a:buNone/>
        <a:defRPr sz="16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3" name="Titre 2"/>
          <p:cNvSpPr>
            <a:spLocks noGrp="1"/>
          </p:cNvSpPr>
          <p:nvPr>
            <p:ph type="title" idx="4294967295"/>
          </p:nvPr>
        </p:nvSpPr>
        <p:spPr>
          <a:xfrm>
            <a:off x="838200" y="2532856"/>
            <a:ext cx="7277100" cy="1487487"/>
          </a:xfrm>
        </p:spPr>
        <p:txBody>
          <a:bodyPr>
            <a:noAutofit/>
          </a:bodyPr>
          <a:lstStyle/>
          <a:p>
            <a:r>
              <a:rPr lang="en-GB" sz="9600" dirty="0" smtClean="0">
                <a:latin typeface="Comic Sans MS" panose="030F0702030302020204" pitchFamily="66" charset="0"/>
              </a:rPr>
              <a:t>Samuel the Priest</a:t>
            </a:r>
            <a:endParaRPr lang="en-GB" sz="9600" dirty="0">
              <a:latin typeface="Comic Sans MS" panose="030F0702030302020204" pitchFamily="66" charset="0"/>
            </a:endParaRPr>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a:bodyPr>
          <a:lstStyle/>
          <a:p>
            <a:r>
              <a:rPr lang="en-GB" i="1" dirty="0"/>
              <a:t>And ere the lamp of God went out in the temple of the LORD, where the ark of God was, and Samuel was laid down to sleep;</a:t>
            </a:r>
            <a:r>
              <a:rPr lang="en-GB" dirty="0"/>
              <a:t> </a:t>
            </a:r>
            <a:r>
              <a:rPr lang="en-US" b="1" dirty="0"/>
              <a:t>1 Samuel 3:</a:t>
            </a:r>
            <a:r>
              <a:rPr lang="en-GB" b="1" dirty="0"/>
              <a:t>3 </a:t>
            </a:r>
            <a:r>
              <a:rPr lang="en-GB" b="1" dirty="0" smtClean="0"/>
              <a:t>(</a:t>
            </a:r>
            <a:r>
              <a:rPr lang="en-GB" b="1" dirty="0"/>
              <a:t>KJV)</a:t>
            </a:r>
            <a:endParaRPr lang="en-US" dirty="0"/>
          </a:p>
          <a:p>
            <a:pPr marL="0" indent="0">
              <a:buNone/>
            </a:pPr>
            <a:endParaRPr lang="en-US" dirty="0"/>
          </a:p>
          <a:p>
            <a:r>
              <a:rPr lang="en-GB" i="1" dirty="0"/>
              <a:t>The lamp of God had not yet gone out, and Samuel was lying down in the house of the LORD, where the ark of God was.</a:t>
            </a:r>
            <a:r>
              <a:rPr lang="en-GB" dirty="0"/>
              <a:t> </a:t>
            </a:r>
            <a:r>
              <a:rPr lang="en-US" b="1" dirty="0"/>
              <a:t>1 Samuel 3:</a:t>
            </a:r>
            <a:r>
              <a:rPr lang="en-GB" b="1" dirty="0"/>
              <a:t>3 (NIV)</a:t>
            </a:r>
            <a:endParaRPr lang="en-US" dirty="0"/>
          </a:p>
          <a:p>
            <a:pPr marL="0" indent="0">
              <a:buNone/>
            </a:pPr>
            <a:endParaRPr lang="en-US" dirty="0"/>
          </a:p>
          <a:p>
            <a:r>
              <a:rPr lang="en-US" dirty="0"/>
              <a:t>Samuel </a:t>
            </a:r>
            <a:r>
              <a:rPr lang="en-US" dirty="0" smtClean="0"/>
              <a:t>chose </a:t>
            </a:r>
            <a:r>
              <a:rPr lang="en-US" dirty="0"/>
              <a:t>to sleep in the temple of the Lord, the dwelling place of God.</a:t>
            </a:r>
          </a:p>
          <a:p>
            <a:pPr marL="0" indent="0">
              <a:buNone/>
            </a:pP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400" b="1" dirty="0"/>
              <a:t>Samuel remained in the presence of God</a:t>
            </a:r>
            <a:endParaRPr lang="en-US" sz="4400" dirty="0"/>
          </a:p>
        </p:txBody>
      </p:sp>
    </p:spTree>
    <p:extLst>
      <p:ext uri="{BB962C8B-B14F-4D97-AF65-F5344CB8AC3E}">
        <p14:creationId xmlns:p14="http://schemas.microsoft.com/office/powerpoint/2010/main" val="186182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GB" i="1" dirty="0"/>
              <a:t>Then the LORD called Samuel. Samuel answered, "Here I am."</a:t>
            </a:r>
            <a:r>
              <a:rPr lang="en-GB" dirty="0"/>
              <a:t> </a:t>
            </a:r>
            <a:r>
              <a:rPr lang="en-US" b="1" dirty="0"/>
              <a:t>1 Samuel 3:</a:t>
            </a:r>
            <a:r>
              <a:rPr lang="en-GB" b="1" dirty="0"/>
              <a:t>4 (KJV)</a:t>
            </a:r>
            <a:endParaRPr lang="en-US" dirty="0"/>
          </a:p>
          <a:p>
            <a:pPr marL="0" indent="0">
              <a:buNone/>
            </a:pPr>
            <a:endParaRPr lang="en-US" dirty="0"/>
          </a:p>
          <a:p>
            <a:r>
              <a:rPr lang="en-GB" dirty="0"/>
              <a:t>When He heard God’s voice he immediately answered: </a:t>
            </a:r>
            <a:r>
              <a:rPr lang="en-GB" b="1" dirty="0"/>
              <a:t>“Here I am”…</a:t>
            </a:r>
            <a:r>
              <a:rPr lang="en-GB" dirty="0"/>
              <a:t>even though he initially thought it was Eli. He was ready.</a:t>
            </a:r>
            <a:endParaRPr lang="en-US" dirty="0"/>
          </a:p>
          <a:p>
            <a:pPr marL="0" indent="0">
              <a:buNone/>
            </a:pP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000" b="1" dirty="0"/>
              <a:t>Samuel was available</a:t>
            </a:r>
            <a:endParaRPr lang="en-US" sz="4400" dirty="0"/>
          </a:p>
        </p:txBody>
      </p:sp>
    </p:spTree>
    <p:extLst>
      <p:ext uri="{BB962C8B-B14F-4D97-AF65-F5344CB8AC3E}">
        <p14:creationId xmlns:p14="http://schemas.microsoft.com/office/powerpoint/2010/main" val="3936830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GB" i="1" dirty="0"/>
              <a:t>And he ran to Eli and said, "Here I am; you called me." But Eli said, "I did not call; go back and lie down." So he went and lay down.</a:t>
            </a:r>
            <a:r>
              <a:rPr lang="en-GB" dirty="0"/>
              <a:t> </a:t>
            </a:r>
            <a:r>
              <a:rPr lang="en-GB" b="1" dirty="0"/>
              <a:t>1 Samuel 3:5 (KJV)</a:t>
            </a:r>
            <a:endParaRPr lang="en-US" dirty="0"/>
          </a:p>
          <a:p>
            <a:pPr marL="0" indent="0">
              <a:buNone/>
            </a:pPr>
            <a:endParaRPr lang="en-US" dirty="0"/>
          </a:p>
          <a:p>
            <a:r>
              <a:rPr lang="en-GB" dirty="0"/>
              <a:t>He </a:t>
            </a:r>
            <a:r>
              <a:rPr lang="en-GB" b="1" i="1" dirty="0"/>
              <a:t>ran</a:t>
            </a:r>
            <a:r>
              <a:rPr lang="en-GB" dirty="0"/>
              <a:t> to Eli when he heard someone calling him. He didn’t just lie there. He got up and responded.</a:t>
            </a:r>
            <a:endParaRPr lang="en-US" dirty="0"/>
          </a:p>
          <a:p>
            <a:pPr marL="0" indent="0">
              <a:buNone/>
            </a:pP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000" b="1" dirty="0"/>
              <a:t>Samuel was quick to respond</a:t>
            </a:r>
            <a:endParaRPr lang="en-US" sz="4000" dirty="0"/>
          </a:p>
        </p:txBody>
      </p:sp>
    </p:spTree>
    <p:extLst>
      <p:ext uri="{BB962C8B-B14F-4D97-AF65-F5344CB8AC3E}">
        <p14:creationId xmlns:p14="http://schemas.microsoft.com/office/powerpoint/2010/main" val="2280029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GB" i="1" dirty="0"/>
              <a:t>And the LORD came, and stood, and called as at other times, Samuel, Samuel. Then Samuel answered, Speak; for thy servant </a:t>
            </a:r>
            <a:r>
              <a:rPr lang="en-GB" i="1" dirty="0" err="1"/>
              <a:t>heareth</a:t>
            </a:r>
            <a:r>
              <a:rPr lang="en-GB" i="1" dirty="0"/>
              <a:t>.</a:t>
            </a:r>
            <a:r>
              <a:rPr lang="en-GB" dirty="0"/>
              <a:t> </a:t>
            </a:r>
            <a:r>
              <a:rPr lang="en-GB" b="1" dirty="0"/>
              <a:t>1 Samuel 3:10 (KJV)</a:t>
            </a:r>
            <a:endParaRPr lang="en-US" dirty="0"/>
          </a:p>
          <a:p>
            <a:pPr marL="0" indent="0">
              <a:buNone/>
            </a:pPr>
            <a:endParaRPr lang="en-US" dirty="0"/>
          </a:p>
          <a:p>
            <a:r>
              <a:rPr lang="en-GB" dirty="0"/>
              <a:t>Samuel first listened to Eli’s instruction. In listening to Eli, Samuel was listening to God and heard the warning he wanted Samuel to deliver. </a:t>
            </a:r>
            <a:endParaRPr lang="en-US" dirty="0"/>
          </a:p>
          <a:p>
            <a:pPr marL="0" indent="0">
              <a:buNone/>
            </a:pP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000" b="1" dirty="0"/>
              <a:t>Samuel listened</a:t>
            </a:r>
            <a:endParaRPr lang="en-US" sz="4000" dirty="0"/>
          </a:p>
        </p:txBody>
      </p:sp>
    </p:spTree>
    <p:extLst>
      <p:ext uri="{BB962C8B-B14F-4D97-AF65-F5344CB8AC3E}">
        <p14:creationId xmlns:p14="http://schemas.microsoft.com/office/powerpoint/2010/main" val="3738617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lnSpcReduction="20000"/>
          </a:bodyPr>
          <a:lstStyle/>
          <a:p>
            <a:r>
              <a:rPr lang="en-GB" i="1" baseline="30000" dirty="0" smtClean="0"/>
              <a:t>15 </a:t>
            </a:r>
            <a:r>
              <a:rPr lang="en-GB" i="1" dirty="0" smtClean="0"/>
              <a:t>And </a:t>
            </a:r>
            <a:r>
              <a:rPr lang="en-GB" i="1" dirty="0"/>
              <a:t>Samuel lay until the morning, and opened the doors of the house of the LORD. And Samuel feared to shew Eli the vision. </a:t>
            </a:r>
            <a:r>
              <a:rPr lang="en-GB" i="1" baseline="30000" dirty="0" smtClean="0"/>
              <a:t>16</a:t>
            </a:r>
            <a:r>
              <a:rPr lang="en-GB" i="1" dirty="0" smtClean="0"/>
              <a:t> Then </a:t>
            </a:r>
            <a:r>
              <a:rPr lang="en-GB" i="1" dirty="0"/>
              <a:t>Eli called Samuel, and said, Samuel, my son. And he answered, Here am I. </a:t>
            </a:r>
            <a:r>
              <a:rPr lang="en-GB" i="1" baseline="30000" dirty="0" smtClean="0"/>
              <a:t>17 </a:t>
            </a:r>
            <a:r>
              <a:rPr lang="en-GB" i="1" dirty="0" smtClean="0"/>
              <a:t>And </a:t>
            </a:r>
            <a:r>
              <a:rPr lang="en-GB" i="1" dirty="0"/>
              <a:t>he said, What is the thing that the LORD hath said unto thee? I pray thee hide it not from me: God do so to thee, and more also, if thou hide any thing from me of all the things that he said unto thee. </a:t>
            </a:r>
            <a:r>
              <a:rPr lang="en-GB" i="1" baseline="30000" dirty="0" smtClean="0"/>
              <a:t>18</a:t>
            </a:r>
            <a:r>
              <a:rPr lang="en-GB" i="1" dirty="0" smtClean="0"/>
              <a:t> And </a:t>
            </a:r>
            <a:r>
              <a:rPr lang="en-GB" i="1" dirty="0"/>
              <a:t>Samuel told him every whit, and hid nothing from him. And he said, It is the LORD: let him do what </a:t>
            </a:r>
            <a:r>
              <a:rPr lang="en-GB" i="1" dirty="0" err="1"/>
              <a:t>seemeth</a:t>
            </a:r>
            <a:r>
              <a:rPr lang="en-GB" i="1" dirty="0"/>
              <a:t> him good. </a:t>
            </a:r>
            <a:r>
              <a:rPr lang="en-GB" b="1" dirty="0"/>
              <a:t>1 Samuel </a:t>
            </a:r>
            <a:r>
              <a:rPr lang="en-GB" b="1" dirty="0" smtClean="0"/>
              <a:t>3:15-18 </a:t>
            </a:r>
            <a:r>
              <a:rPr lang="en-GB" b="1" dirty="0"/>
              <a:t>(KJV)</a:t>
            </a:r>
            <a:endParaRPr lang="en-US" dirty="0"/>
          </a:p>
          <a:p>
            <a:pPr marL="0" indent="0">
              <a:buNone/>
            </a:pPr>
            <a:endParaRPr lang="en-US" dirty="0"/>
          </a:p>
          <a:p>
            <a:r>
              <a:rPr lang="en-GB" dirty="0"/>
              <a:t>He was afraid, but he obeyed</a:t>
            </a:r>
            <a:endParaRPr lang="en-US" dirty="0"/>
          </a:p>
          <a:p>
            <a:pPr marL="0" indent="0">
              <a:buNone/>
            </a:pP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000" b="1" dirty="0"/>
              <a:t>Samuel obeyed</a:t>
            </a:r>
            <a:endParaRPr lang="en-US" sz="4000" dirty="0"/>
          </a:p>
        </p:txBody>
      </p:sp>
    </p:spTree>
    <p:extLst>
      <p:ext uri="{BB962C8B-B14F-4D97-AF65-F5344CB8AC3E}">
        <p14:creationId xmlns:p14="http://schemas.microsoft.com/office/powerpoint/2010/main" val="4239659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GB" i="1" dirty="0"/>
              <a:t>And Samuel grew, and the LORD was with him, and did let none of his words fall to the ground.</a:t>
            </a:r>
            <a:r>
              <a:rPr lang="en-GB" dirty="0"/>
              <a:t> </a:t>
            </a:r>
            <a:r>
              <a:rPr lang="en-GB" b="1" dirty="0"/>
              <a:t>1 Samuel 3: 19 (KJV</a:t>
            </a:r>
            <a:r>
              <a:rPr lang="en-GB" b="1" dirty="0" smtClean="0"/>
              <a:t>)</a:t>
            </a:r>
          </a:p>
          <a:p>
            <a:pPr marL="0" indent="0">
              <a:buNone/>
            </a:pPr>
            <a:endParaRPr lang="en-US" dirty="0"/>
          </a:p>
          <a:p>
            <a:r>
              <a:rPr lang="en-GB" dirty="0"/>
              <a:t>He did not stop seeking the Lord as he matured</a:t>
            </a:r>
            <a:r>
              <a:rPr lang="en-GB" dirty="0" smtClean="0"/>
              <a:t>.</a:t>
            </a:r>
          </a:p>
          <a:p>
            <a:pPr marL="0" indent="0">
              <a:buNone/>
            </a:pPr>
            <a:endParaRPr lang="en-GB" dirty="0" smtClean="0"/>
          </a:p>
          <a:p>
            <a:r>
              <a:rPr lang="en-GB" dirty="0" smtClean="0"/>
              <a:t>Faith in God is not only for children!</a:t>
            </a:r>
            <a:endParaRPr lang="en-US" dirty="0"/>
          </a:p>
          <a:p>
            <a:pPr marL="0" indent="0">
              <a:buNone/>
            </a:pP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000" b="1" dirty="0"/>
              <a:t>Samuel grew</a:t>
            </a:r>
            <a:endParaRPr lang="en-US" sz="4000" dirty="0"/>
          </a:p>
        </p:txBody>
      </p:sp>
    </p:spTree>
    <p:extLst>
      <p:ext uri="{BB962C8B-B14F-4D97-AF65-F5344CB8AC3E}">
        <p14:creationId xmlns:p14="http://schemas.microsoft.com/office/powerpoint/2010/main" val="3802533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GB" i="1" dirty="0"/>
              <a:t>And the LORD appeared again in Shiloh: for the LORD revealed himself to Samuel in Shiloh by the word of the LORD.</a:t>
            </a:r>
            <a:r>
              <a:rPr lang="en-GB" dirty="0"/>
              <a:t> </a:t>
            </a:r>
            <a:r>
              <a:rPr lang="en-GB" b="1" dirty="0"/>
              <a:t>1 Samuel 3:21 (KJV</a:t>
            </a:r>
            <a:r>
              <a:rPr lang="en-GB" b="1" dirty="0" smtClean="0"/>
              <a:t>)</a:t>
            </a:r>
          </a:p>
          <a:p>
            <a:pPr marL="0" indent="0">
              <a:buNone/>
            </a:pPr>
            <a:endParaRPr lang="en-GB" b="1" dirty="0" smtClean="0"/>
          </a:p>
          <a:p>
            <a:r>
              <a:rPr lang="en-GB" dirty="0"/>
              <a:t>He had his own revelation of God</a:t>
            </a:r>
            <a:r>
              <a:rPr lang="en-GB" dirty="0" smtClean="0"/>
              <a:t>. </a:t>
            </a:r>
          </a:p>
          <a:p>
            <a:pPr marL="0" indent="0">
              <a:buNone/>
            </a:pPr>
            <a:endParaRPr lang="en-GB" dirty="0" smtClean="0"/>
          </a:p>
          <a:p>
            <a:r>
              <a:rPr lang="en-GB" dirty="0" smtClean="0"/>
              <a:t>Revelation is by the WORD!</a:t>
            </a:r>
            <a:endParaRPr lang="en-US" dirty="0"/>
          </a:p>
          <a:p>
            <a:pPr marL="0" indent="0">
              <a:buNone/>
            </a:pP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000" b="1" dirty="0"/>
              <a:t>Samuel had a revelation of God</a:t>
            </a:r>
            <a:endParaRPr lang="en-US" sz="4000" dirty="0"/>
          </a:p>
        </p:txBody>
      </p:sp>
    </p:spTree>
    <p:extLst>
      <p:ext uri="{BB962C8B-B14F-4D97-AF65-F5344CB8AC3E}">
        <p14:creationId xmlns:p14="http://schemas.microsoft.com/office/powerpoint/2010/main" val="3544469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762000" y="990600"/>
            <a:ext cx="7277100" cy="5029200"/>
          </a:xfrm>
        </p:spPr>
        <p:txBody>
          <a:bodyPr>
            <a:normAutofit fontScale="92500"/>
          </a:bodyPr>
          <a:lstStyle/>
          <a:p>
            <a:r>
              <a:rPr lang="en-US" i="1" baseline="30000" dirty="0"/>
              <a:t> </a:t>
            </a:r>
            <a:r>
              <a:rPr lang="en-US" i="1" dirty="0">
                <a:latin typeface="Comic Sans MS" panose="030F0702030302020204" pitchFamily="66" charset="0"/>
              </a:rPr>
              <a:t>And hath made us kings and priests unto God and his Father; to him be glory and dominion for ever and ever. Amen</a:t>
            </a:r>
            <a:r>
              <a:rPr lang="en-US" dirty="0">
                <a:latin typeface="Comic Sans MS" panose="030F0702030302020204" pitchFamily="66" charset="0"/>
              </a:rPr>
              <a:t>. </a:t>
            </a:r>
            <a:r>
              <a:rPr lang="en-US" b="1" dirty="0">
                <a:latin typeface="Comic Sans MS" panose="030F0702030302020204" pitchFamily="66" charset="0"/>
              </a:rPr>
              <a:t>Revelation 1:6 (KJV</a:t>
            </a:r>
            <a:r>
              <a:rPr lang="en-US" b="1" dirty="0" smtClean="0">
                <a:latin typeface="Comic Sans MS" panose="030F0702030302020204" pitchFamily="66" charset="0"/>
              </a:rPr>
              <a:t>)</a:t>
            </a:r>
          </a:p>
          <a:p>
            <a:pPr marL="0" indent="0">
              <a:buNone/>
            </a:pPr>
            <a:endParaRPr lang="en-US" dirty="0">
              <a:latin typeface="Comic Sans MS" panose="030F0702030302020204" pitchFamily="66" charset="0"/>
            </a:endParaRPr>
          </a:p>
          <a:p>
            <a:r>
              <a:rPr lang="en-US" i="1" dirty="0">
                <a:latin typeface="Comic Sans MS" panose="030F0702030302020204" pitchFamily="66" charset="0"/>
              </a:rPr>
              <a:t> And ye shall be unto me a kingdom of priests, and an holy nation. These are the words which thou shalt speak unto the children of Israel</a:t>
            </a:r>
            <a:r>
              <a:rPr lang="en-US" dirty="0">
                <a:latin typeface="Comic Sans MS" panose="030F0702030302020204" pitchFamily="66" charset="0"/>
              </a:rPr>
              <a:t>.” </a:t>
            </a:r>
            <a:r>
              <a:rPr lang="en-US" b="1" dirty="0">
                <a:latin typeface="Comic Sans MS" panose="030F0702030302020204" pitchFamily="66" charset="0"/>
              </a:rPr>
              <a:t>Exodus 19:6 (KJV)</a:t>
            </a:r>
            <a:endParaRPr lang="en-US" dirty="0">
              <a:latin typeface="Comic Sans MS" panose="030F0702030302020204" pitchFamily="66" charset="0"/>
            </a:endParaRPr>
          </a:p>
        </p:txBody>
      </p:sp>
    </p:spTree>
    <p:extLst>
      <p:ext uri="{BB962C8B-B14F-4D97-AF65-F5344CB8AC3E}">
        <p14:creationId xmlns:p14="http://schemas.microsoft.com/office/powerpoint/2010/main" val="470529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92500"/>
          </a:bodyPr>
          <a:lstStyle/>
          <a:p>
            <a:r>
              <a:rPr lang="en-US" dirty="0">
                <a:latin typeface="Comic Sans MS" panose="030F0702030302020204" pitchFamily="66" charset="0"/>
              </a:rPr>
              <a:t>Christ had made us kings and </a:t>
            </a:r>
            <a:r>
              <a:rPr lang="en-US" dirty="0" smtClean="0">
                <a:latin typeface="Comic Sans MS" panose="030F0702030302020204" pitchFamily="66" charset="0"/>
              </a:rPr>
              <a:t>priests</a:t>
            </a:r>
          </a:p>
          <a:p>
            <a:endParaRPr lang="en-US" dirty="0">
              <a:latin typeface="Comic Sans MS" panose="030F0702030302020204" pitchFamily="66" charset="0"/>
            </a:endParaRPr>
          </a:p>
          <a:p>
            <a:r>
              <a:rPr lang="en-US" b="1" dirty="0" smtClean="0">
                <a:latin typeface="Comic Sans MS" panose="030F0702030302020204" pitchFamily="66" charset="0"/>
              </a:rPr>
              <a:t>KINGS </a:t>
            </a:r>
            <a:r>
              <a:rPr lang="en-US" dirty="0" smtClean="0">
                <a:latin typeface="Comic Sans MS" panose="030F0702030302020204" pitchFamily="66" charset="0"/>
              </a:rPr>
              <a:t>refers </a:t>
            </a:r>
            <a:r>
              <a:rPr lang="en-US" dirty="0">
                <a:latin typeface="Comic Sans MS" panose="030F0702030302020204" pitchFamily="66" charset="0"/>
              </a:rPr>
              <a:t>to the exalted rank and dignity which we have; to the fact that we, in common with our </a:t>
            </a:r>
            <a:r>
              <a:rPr lang="en-US" dirty="0" err="1">
                <a:latin typeface="Comic Sans MS" panose="030F0702030302020204" pitchFamily="66" charset="0"/>
              </a:rPr>
              <a:t>Saviour</a:t>
            </a:r>
            <a:r>
              <a:rPr lang="en-US" dirty="0">
                <a:latin typeface="Comic Sans MS" panose="030F0702030302020204" pitchFamily="66" charset="0"/>
              </a:rPr>
              <a:t>, will reign triumphant over all enemies, sin and death and hell</a:t>
            </a:r>
            <a:r>
              <a:rPr lang="en-US" dirty="0" smtClean="0">
                <a:latin typeface="Comic Sans MS" panose="030F0702030302020204" pitchFamily="66" charset="0"/>
              </a:rPr>
              <a:t>.</a:t>
            </a:r>
          </a:p>
          <a:p>
            <a:endParaRPr lang="en-US" dirty="0">
              <a:latin typeface="Comic Sans MS" panose="030F0702030302020204" pitchFamily="66" charset="0"/>
            </a:endParaRPr>
          </a:p>
          <a:p>
            <a:r>
              <a:rPr lang="en-US" b="1" dirty="0" smtClean="0">
                <a:latin typeface="Comic Sans MS" panose="030F0702030302020204" pitchFamily="66" charset="0"/>
              </a:rPr>
              <a:t>PRIESTS</a:t>
            </a:r>
            <a:r>
              <a:rPr lang="en-US" dirty="0" smtClean="0">
                <a:latin typeface="Comic Sans MS" panose="030F0702030302020204" pitchFamily="66" charset="0"/>
              </a:rPr>
              <a:t> </a:t>
            </a:r>
            <a:r>
              <a:rPr lang="en-US" dirty="0">
                <a:latin typeface="Comic Sans MS" panose="030F0702030302020204" pitchFamily="66" charset="0"/>
              </a:rPr>
              <a:t>refers to the fact that we are engaged in the holy service of God, that we offer to Him acceptable worship</a:t>
            </a:r>
            <a:r>
              <a:rPr lang="en-US" dirty="0" smtClean="0">
                <a:latin typeface="Comic Sans MS" panose="030F0702030302020204" pitchFamily="66" charset="0"/>
              </a:rPr>
              <a:t>.</a:t>
            </a:r>
          </a:p>
          <a:p>
            <a:endParaRPr lang="en-US" dirty="0">
              <a:latin typeface="Comic Sans MS" panose="030F0702030302020204" pitchFamily="66" charset="0"/>
            </a:endParaRPr>
          </a:p>
        </p:txBody>
      </p:sp>
    </p:spTree>
    <p:extLst>
      <p:ext uri="{BB962C8B-B14F-4D97-AF65-F5344CB8AC3E}">
        <p14:creationId xmlns:p14="http://schemas.microsoft.com/office/powerpoint/2010/main" val="2789586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US" dirty="0" smtClean="0"/>
              <a:t>Focus today is on PRIESTS and our template is Samuel</a:t>
            </a:r>
          </a:p>
          <a:p>
            <a:pPr marL="0" indent="0">
              <a:buNone/>
            </a:pPr>
            <a:endParaRPr lang="en-US" dirty="0" smtClean="0"/>
          </a:p>
          <a:p>
            <a:r>
              <a:rPr lang="en-US" dirty="0"/>
              <a:t>Samuel was a man chosen for God, from his miraculous birth until his death. </a:t>
            </a:r>
            <a:r>
              <a:rPr lang="en-US" dirty="0" smtClean="0"/>
              <a:t>He is popular for being born to Hannah, a woman formerly known as barren, and for being the one who anointed Saul and David, the first Kings of Israel.</a:t>
            </a:r>
          </a:p>
          <a:p>
            <a:pPr marL="0" indent="0">
              <a:buNone/>
            </a:pPr>
            <a:endParaRPr lang="en-US" dirty="0" smtClean="0"/>
          </a:p>
          <a:p>
            <a:pPr marL="457200" lvl="1" indent="0">
              <a:buNone/>
            </a:pPr>
            <a:endParaRPr lang="en-US" dirty="0" smtClean="0"/>
          </a:p>
        </p:txBody>
      </p:sp>
    </p:spTree>
    <p:extLst>
      <p:ext uri="{BB962C8B-B14F-4D97-AF65-F5344CB8AC3E}">
        <p14:creationId xmlns:p14="http://schemas.microsoft.com/office/powerpoint/2010/main" val="101258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85000" lnSpcReduction="20000"/>
          </a:bodyPr>
          <a:lstStyle/>
          <a:p>
            <a:r>
              <a:rPr lang="en-GB" i="1" dirty="0"/>
              <a:t>Now there was a certain man of </a:t>
            </a:r>
            <a:r>
              <a:rPr lang="en-GB" i="1" dirty="0" err="1"/>
              <a:t>Ramathaimzophim</a:t>
            </a:r>
            <a:r>
              <a:rPr lang="en-GB" i="1" dirty="0"/>
              <a:t>, of mount Ephraim, and his name was </a:t>
            </a:r>
            <a:r>
              <a:rPr lang="en-GB" i="1" dirty="0" err="1"/>
              <a:t>Elkanah</a:t>
            </a:r>
            <a:r>
              <a:rPr lang="en-GB" i="1" dirty="0"/>
              <a:t>, the son of </a:t>
            </a:r>
            <a:r>
              <a:rPr lang="en-GB" i="1" dirty="0" err="1"/>
              <a:t>Jeroham</a:t>
            </a:r>
            <a:r>
              <a:rPr lang="en-GB" i="1" dirty="0"/>
              <a:t>, the son of </a:t>
            </a:r>
            <a:r>
              <a:rPr lang="en-GB" i="1" dirty="0" err="1"/>
              <a:t>Elihu</a:t>
            </a:r>
            <a:r>
              <a:rPr lang="en-GB" i="1" dirty="0"/>
              <a:t>, the son of </a:t>
            </a:r>
            <a:r>
              <a:rPr lang="en-GB" i="1" dirty="0" err="1"/>
              <a:t>Tohu</a:t>
            </a:r>
            <a:r>
              <a:rPr lang="en-GB" i="1" dirty="0"/>
              <a:t>, the son of </a:t>
            </a:r>
            <a:r>
              <a:rPr lang="en-GB" i="1" dirty="0" err="1"/>
              <a:t>Zuph</a:t>
            </a:r>
            <a:r>
              <a:rPr lang="en-GB" i="1" dirty="0"/>
              <a:t>, an </a:t>
            </a:r>
            <a:r>
              <a:rPr lang="en-GB" i="1" dirty="0" err="1"/>
              <a:t>Ephrathite</a:t>
            </a:r>
            <a:r>
              <a:rPr lang="en-GB" i="1" dirty="0"/>
              <a:t>:</a:t>
            </a:r>
            <a:r>
              <a:rPr lang="en-GB" dirty="0"/>
              <a:t> </a:t>
            </a:r>
            <a:r>
              <a:rPr lang="en-GB" b="1" dirty="0"/>
              <a:t>1 Samuel 1:1 (KJV</a:t>
            </a:r>
            <a:r>
              <a:rPr lang="en-GB" b="1" dirty="0" smtClean="0"/>
              <a:t>)</a:t>
            </a:r>
          </a:p>
          <a:p>
            <a:pPr marL="0" indent="0">
              <a:buNone/>
            </a:pPr>
            <a:endParaRPr lang="en-GB" b="1" dirty="0" smtClean="0"/>
          </a:p>
          <a:p>
            <a:r>
              <a:rPr lang="en-GB" i="1" baseline="30000" dirty="0" smtClean="0"/>
              <a:t>33</a:t>
            </a:r>
            <a:r>
              <a:rPr lang="en-GB" i="1" dirty="0" smtClean="0"/>
              <a:t> Here </a:t>
            </a:r>
            <a:r>
              <a:rPr lang="en-GB" i="1" dirty="0"/>
              <a:t>are the men who served, together with their sons: From the </a:t>
            </a:r>
            <a:r>
              <a:rPr lang="en-GB" i="1" dirty="0" err="1"/>
              <a:t>Kohathites</a:t>
            </a:r>
            <a:r>
              <a:rPr lang="en-GB" i="1" dirty="0"/>
              <a:t>: </a:t>
            </a:r>
            <a:r>
              <a:rPr lang="en-GB" i="1" dirty="0" err="1"/>
              <a:t>Heman</a:t>
            </a:r>
            <a:r>
              <a:rPr lang="en-GB" i="1" dirty="0"/>
              <a:t>, the musician, the son of Joel, the son of Samuel, </a:t>
            </a:r>
            <a:r>
              <a:rPr lang="en-GB" i="1" baseline="30000" dirty="0" smtClean="0"/>
              <a:t>34</a:t>
            </a:r>
            <a:r>
              <a:rPr lang="en-GB" i="1" dirty="0" smtClean="0"/>
              <a:t> the </a:t>
            </a:r>
            <a:r>
              <a:rPr lang="en-GB" i="1" dirty="0"/>
              <a:t>son of </a:t>
            </a:r>
            <a:r>
              <a:rPr lang="en-GB" i="1" dirty="0" err="1"/>
              <a:t>Elkanah</a:t>
            </a:r>
            <a:r>
              <a:rPr lang="en-GB" i="1" dirty="0"/>
              <a:t>, the son of </a:t>
            </a:r>
            <a:r>
              <a:rPr lang="en-GB" i="1" dirty="0" err="1"/>
              <a:t>Jeroham</a:t>
            </a:r>
            <a:r>
              <a:rPr lang="en-GB" i="1" dirty="0"/>
              <a:t>, the son of Eliel, the son of </a:t>
            </a:r>
            <a:r>
              <a:rPr lang="en-GB" i="1" dirty="0" err="1"/>
              <a:t>Toah</a:t>
            </a:r>
            <a:r>
              <a:rPr lang="en-GB" i="1" dirty="0"/>
              <a:t>, </a:t>
            </a:r>
            <a:r>
              <a:rPr lang="en-GB" i="1" baseline="30000" dirty="0" smtClean="0"/>
              <a:t>35</a:t>
            </a:r>
            <a:r>
              <a:rPr lang="en-GB" i="1" dirty="0" smtClean="0"/>
              <a:t> the </a:t>
            </a:r>
            <a:r>
              <a:rPr lang="en-GB" i="1" dirty="0"/>
              <a:t>son of </a:t>
            </a:r>
            <a:r>
              <a:rPr lang="en-GB" i="1" dirty="0" err="1"/>
              <a:t>Zuph</a:t>
            </a:r>
            <a:r>
              <a:rPr lang="en-GB" i="1" dirty="0"/>
              <a:t>, the son of </a:t>
            </a:r>
            <a:r>
              <a:rPr lang="en-GB" i="1" dirty="0" err="1"/>
              <a:t>Elkanah</a:t>
            </a:r>
            <a:r>
              <a:rPr lang="en-GB" i="1" dirty="0"/>
              <a:t>, the son of </a:t>
            </a:r>
            <a:r>
              <a:rPr lang="en-GB" i="1" dirty="0" err="1"/>
              <a:t>Mahath</a:t>
            </a:r>
            <a:r>
              <a:rPr lang="en-GB" i="1" dirty="0"/>
              <a:t>, the son of </a:t>
            </a:r>
            <a:r>
              <a:rPr lang="en-GB" i="1" dirty="0" err="1"/>
              <a:t>Amasai</a:t>
            </a:r>
            <a:r>
              <a:rPr lang="en-GB" i="1" dirty="0"/>
              <a:t>, </a:t>
            </a:r>
            <a:r>
              <a:rPr lang="en-GB" i="1" baseline="30000" dirty="0" smtClean="0"/>
              <a:t>36</a:t>
            </a:r>
            <a:r>
              <a:rPr lang="en-GB" i="1" dirty="0" smtClean="0"/>
              <a:t> the </a:t>
            </a:r>
            <a:r>
              <a:rPr lang="en-GB" i="1" dirty="0"/>
              <a:t>son of </a:t>
            </a:r>
            <a:r>
              <a:rPr lang="en-GB" i="1" dirty="0" err="1"/>
              <a:t>Elkanah</a:t>
            </a:r>
            <a:r>
              <a:rPr lang="en-GB" i="1" dirty="0"/>
              <a:t>, the son of Joel, the son of </a:t>
            </a:r>
            <a:r>
              <a:rPr lang="en-GB" i="1" dirty="0" err="1"/>
              <a:t>Azariah</a:t>
            </a:r>
            <a:r>
              <a:rPr lang="en-GB" i="1" dirty="0"/>
              <a:t>, the son of Zephaniah, </a:t>
            </a:r>
            <a:r>
              <a:rPr lang="en-GB" i="1" baseline="30000" dirty="0" smtClean="0"/>
              <a:t>37</a:t>
            </a:r>
            <a:r>
              <a:rPr lang="en-GB" i="1" dirty="0" smtClean="0"/>
              <a:t> the </a:t>
            </a:r>
            <a:r>
              <a:rPr lang="en-GB" i="1" dirty="0"/>
              <a:t>son of </a:t>
            </a:r>
            <a:r>
              <a:rPr lang="en-GB" i="1" dirty="0" err="1"/>
              <a:t>Tahath</a:t>
            </a:r>
            <a:r>
              <a:rPr lang="en-GB" i="1" dirty="0"/>
              <a:t>, the son of </a:t>
            </a:r>
            <a:r>
              <a:rPr lang="en-GB" i="1" dirty="0" err="1"/>
              <a:t>Assir</a:t>
            </a:r>
            <a:r>
              <a:rPr lang="en-GB" i="1" dirty="0"/>
              <a:t>, the son of </a:t>
            </a:r>
            <a:r>
              <a:rPr lang="en-GB" i="1" dirty="0" err="1"/>
              <a:t>Ebiasaph</a:t>
            </a:r>
            <a:r>
              <a:rPr lang="en-GB" i="1" dirty="0"/>
              <a:t>, the son of </a:t>
            </a:r>
            <a:r>
              <a:rPr lang="en-GB" i="1" dirty="0" err="1"/>
              <a:t>Korah</a:t>
            </a:r>
            <a:r>
              <a:rPr lang="en-GB" i="1" dirty="0"/>
              <a:t>, </a:t>
            </a:r>
            <a:r>
              <a:rPr lang="en-GB" i="1" baseline="30000" dirty="0" smtClean="0"/>
              <a:t>38</a:t>
            </a:r>
            <a:r>
              <a:rPr lang="en-GB" i="1" dirty="0" smtClean="0"/>
              <a:t> the </a:t>
            </a:r>
            <a:r>
              <a:rPr lang="en-GB" i="1" dirty="0"/>
              <a:t>son of </a:t>
            </a:r>
            <a:r>
              <a:rPr lang="en-GB" i="1" dirty="0" err="1"/>
              <a:t>Izhar</a:t>
            </a:r>
            <a:r>
              <a:rPr lang="en-GB" i="1" dirty="0"/>
              <a:t>, the son of Kohath, the son of Levi, the son of Israel; </a:t>
            </a:r>
            <a:r>
              <a:rPr lang="en-GB" b="1" dirty="0"/>
              <a:t>1 Chronicles 6:33–38 (NIV)</a:t>
            </a:r>
            <a:endParaRPr lang="en-US" b="1"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800" b="1" dirty="0"/>
              <a:t>Samuel was from the tribe of </a:t>
            </a:r>
            <a:r>
              <a:rPr lang="en-US" sz="4800" b="1" dirty="0" smtClean="0"/>
              <a:t>Levi</a:t>
            </a:r>
            <a:endParaRPr lang="en-US" sz="4800" dirty="0"/>
          </a:p>
        </p:txBody>
      </p:sp>
    </p:spTree>
    <p:extLst>
      <p:ext uri="{BB962C8B-B14F-4D97-AF65-F5344CB8AC3E}">
        <p14:creationId xmlns:p14="http://schemas.microsoft.com/office/powerpoint/2010/main" val="3329652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GB" i="1" dirty="0"/>
              <a:t>Therefore also I have lent him to the LORD; as long as he </a:t>
            </a:r>
            <a:r>
              <a:rPr lang="en-GB" i="1" dirty="0" err="1"/>
              <a:t>liveth</a:t>
            </a:r>
            <a:r>
              <a:rPr lang="en-GB" i="1" dirty="0"/>
              <a:t> he shall be lent to the LORD. And he worshipped the LORD there.</a:t>
            </a:r>
            <a:r>
              <a:rPr lang="en-GB" dirty="0"/>
              <a:t> </a:t>
            </a:r>
            <a:r>
              <a:rPr lang="en-GB" b="1" dirty="0"/>
              <a:t>1 Samuel 1:28 (KJV)</a:t>
            </a:r>
            <a:endParaRPr lang="en-US" dirty="0"/>
          </a:p>
          <a:p>
            <a:pPr marL="0" indent="0">
              <a:buNone/>
            </a:pPr>
            <a:endParaRPr lang="en-US" dirty="0"/>
          </a:p>
          <a:p>
            <a:r>
              <a:rPr lang="en-GB" i="1" dirty="0"/>
              <a:t>So now I give him to the LORD. For his whole life he will be given over to the LORD." And he worshiped the LORD there.</a:t>
            </a:r>
            <a:r>
              <a:rPr lang="en-GB" dirty="0"/>
              <a:t> </a:t>
            </a:r>
            <a:r>
              <a:rPr lang="en-GB" b="1" dirty="0"/>
              <a:t>1 Samuel 1:28 (NIV)</a:t>
            </a: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400" b="1" dirty="0"/>
              <a:t>Samuel was given in service to God</a:t>
            </a:r>
            <a:endParaRPr lang="en-US" sz="4400" dirty="0"/>
          </a:p>
        </p:txBody>
      </p:sp>
    </p:spTree>
    <p:extLst>
      <p:ext uri="{BB962C8B-B14F-4D97-AF65-F5344CB8AC3E}">
        <p14:creationId xmlns:p14="http://schemas.microsoft.com/office/powerpoint/2010/main" val="1097639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a:bodyPr>
          <a:lstStyle/>
          <a:p>
            <a:r>
              <a:rPr lang="en-GB" i="1" dirty="0"/>
              <a:t>And </a:t>
            </a:r>
            <a:r>
              <a:rPr lang="en-GB" i="1" dirty="0" err="1"/>
              <a:t>Elkanah</a:t>
            </a:r>
            <a:r>
              <a:rPr lang="en-GB" i="1" dirty="0"/>
              <a:t> went to Ramah to his house. And the child did minister unto the LORD before Eli the priest.</a:t>
            </a:r>
            <a:r>
              <a:rPr lang="en-GB" dirty="0"/>
              <a:t> </a:t>
            </a:r>
            <a:r>
              <a:rPr lang="en-US" b="1" dirty="0"/>
              <a:t>1 Samuel 2:</a:t>
            </a:r>
            <a:r>
              <a:rPr lang="en-GB" b="1" dirty="0"/>
              <a:t>11 </a:t>
            </a:r>
            <a:r>
              <a:rPr lang="en-GB" b="1" dirty="0" smtClean="0"/>
              <a:t>(KJV)</a:t>
            </a:r>
            <a:endParaRPr lang="en-US" dirty="0"/>
          </a:p>
          <a:p>
            <a:r>
              <a:rPr lang="en-GB" i="1" dirty="0"/>
              <a:t>But Samuel ministered before the LORD, being a child, girded with a linen ephod.</a:t>
            </a:r>
            <a:r>
              <a:rPr lang="en-GB" dirty="0"/>
              <a:t> </a:t>
            </a:r>
            <a:r>
              <a:rPr lang="en-GB" b="1" dirty="0"/>
              <a:t>1 Samuel 2:18 (KJV)</a:t>
            </a:r>
            <a:endParaRPr lang="en-US" dirty="0"/>
          </a:p>
          <a:p>
            <a:r>
              <a:rPr lang="en-GB" i="1" dirty="0" smtClean="0"/>
              <a:t>And </a:t>
            </a:r>
            <a:r>
              <a:rPr lang="en-GB" i="1" dirty="0"/>
              <a:t>the child Samuel ministered unto the LORD before Eli. And the word of the LORD was precious in those days; there was no open vision.</a:t>
            </a:r>
            <a:r>
              <a:rPr lang="en-GB" dirty="0"/>
              <a:t> </a:t>
            </a:r>
            <a:r>
              <a:rPr lang="en-GB" b="1" dirty="0"/>
              <a:t>1 Samuel 3:1 (KJV)</a:t>
            </a: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400" b="1" dirty="0"/>
              <a:t>Samuel ministered to God</a:t>
            </a:r>
            <a:endParaRPr lang="en-US" sz="4400" dirty="0"/>
          </a:p>
        </p:txBody>
      </p:sp>
    </p:spTree>
    <p:extLst>
      <p:ext uri="{BB962C8B-B14F-4D97-AF65-F5344CB8AC3E}">
        <p14:creationId xmlns:p14="http://schemas.microsoft.com/office/powerpoint/2010/main" val="2053493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85000" lnSpcReduction="20000"/>
          </a:bodyPr>
          <a:lstStyle/>
          <a:p>
            <a:r>
              <a:rPr lang="en-US" dirty="0"/>
              <a:t>To "minister to the Lord" is to worship him alone in all that you do. </a:t>
            </a:r>
            <a:endParaRPr lang="en-US" dirty="0" smtClean="0"/>
          </a:p>
          <a:p>
            <a:pPr marL="0" indent="0">
              <a:buNone/>
            </a:pPr>
            <a:endParaRPr lang="en-US" dirty="0"/>
          </a:p>
          <a:p>
            <a:r>
              <a:rPr lang="en-US" dirty="0"/>
              <a:t>Any ministry that is directed towards others without first being directed towards God is idolatry. </a:t>
            </a:r>
            <a:endParaRPr lang="en-US" dirty="0" smtClean="0"/>
          </a:p>
          <a:p>
            <a:pPr marL="0" indent="0">
              <a:buNone/>
            </a:pPr>
            <a:endParaRPr lang="en-US" dirty="0" smtClean="0"/>
          </a:p>
          <a:p>
            <a:r>
              <a:rPr lang="en-US" i="1" baseline="30000" dirty="0"/>
              <a:t>10 </a:t>
            </a:r>
            <a:r>
              <a:rPr lang="en-US" i="1" dirty="0"/>
              <a:t>And the Levites that are gone away far from me, when Israel went astray, which went astray away from me after their idols; they shall even bear their iniquity. </a:t>
            </a:r>
            <a:r>
              <a:rPr lang="en-US" i="1" baseline="30000" dirty="0" smtClean="0"/>
              <a:t>15</a:t>
            </a:r>
            <a:r>
              <a:rPr lang="en-US" i="1" baseline="30000" dirty="0"/>
              <a:t> </a:t>
            </a:r>
            <a:r>
              <a:rPr lang="en-US" i="1" dirty="0"/>
              <a:t>But the priests the Levites, the sons of </a:t>
            </a:r>
            <a:r>
              <a:rPr lang="en-US" i="1" dirty="0" err="1"/>
              <a:t>Zadok</a:t>
            </a:r>
            <a:r>
              <a:rPr lang="en-US" i="1" dirty="0"/>
              <a:t>, that kept the charge of my sanctuary when the children of Israel went astray from me, they shall come near to me to minister unto me, and they shall stand before me to offer unto me the fat and the blood, </a:t>
            </a:r>
            <a:r>
              <a:rPr lang="en-US" i="1" dirty="0" err="1"/>
              <a:t>saith</a:t>
            </a:r>
            <a:r>
              <a:rPr lang="en-US" i="1" dirty="0"/>
              <a:t> the Lord </a:t>
            </a:r>
            <a:r>
              <a:rPr lang="en-US" i="1" cap="small" dirty="0"/>
              <a:t>God</a:t>
            </a:r>
            <a:r>
              <a:rPr lang="en-US" i="1" dirty="0" smtClean="0"/>
              <a:t>: </a:t>
            </a:r>
            <a:r>
              <a:rPr lang="en-US" b="1" dirty="0"/>
              <a:t>Ezekiel </a:t>
            </a:r>
            <a:r>
              <a:rPr lang="en-US" b="1" dirty="0" smtClean="0"/>
              <a:t>44:10, 15 </a:t>
            </a:r>
            <a:r>
              <a:rPr lang="en-US" b="1" dirty="0"/>
              <a:t>(KJV)</a:t>
            </a:r>
            <a:endParaRPr lang="en-US" dirty="0"/>
          </a:p>
          <a:p>
            <a:pPr marL="0" indent="0">
              <a:buNone/>
            </a:pP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400" b="1" dirty="0"/>
              <a:t>Samuel ministered to God</a:t>
            </a:r>
            <a:endParaRPr lang="en-US" sz="4400" dirty="0"/>
          </a:p>
        </p:txBody>
      </p:sp>
    </p:spTree>
    <p:extLst>
      <p:ext uri="{BB962C8B-B14F-4D97-AF65-F5344CB8AC3E}">
        <p14:creationId xmlns:p14="http://schemas.microsoft.com/office/powerpoint/2010/main" val="3653752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t="-44000" b="-44000"/>
          </a:stretch>
        </a:blipFill>
        <a:effectLst/>
      </p:bgPr>
    </p:bg>
    <p:spTree>
      <p:nvGrpSpPr>
        <p:cNvPr id="1" name=""/>
        <p:cNvGrpSpPr/>
        <p:nvPr/>
      </p:nvGrpSpPr>
      <p:grpSpPr>
        <a:xfrm>
          <a:off x="0" y="0"/>
          <a:ext cx="0" cy="0"/>
          <a:chOff x="0" y="0"/>
          <a:chExt cx="0" cy="0"/>
        </a:xfrm>
      </p:grpSpPr>
      <p:sp>
        <p:nvSpPr>
          <p:cNvPr id="2" name="ZoneTexte 1"/>
          <p:cNvSpPr txBox="1"/>
          <p:nvPr/>
        </p:nvSpPr>
        <p:spPr>
          <a:xfrm>
            <a:off x="3200400" y="3276600"/>
            <a:ext cx="184666" cy="369332"/>
          </a:xfrm>
          <a:prstGeom prst="rect">
            <a:avLst/>
          </a:prstGeom>
          <a:noFill/>
        </p:spPr>
        <p:txBody>
          <a:bodyPr wrap="none" rtlCol="0">
            <a:spAutoFit/>
          </a:bodyPr>
          <a:lstStyle/>
          <a:p>
            <a:endParaRPr lang="fr-FR" dirty="0"/>
          </a:p>
        </p:txBody>
      </p:sp>
      <p:sp>
        <p:nvSpPr>
          <p:cNvPr id="6" name="Espace réservé du texte 5"/>
          <p:cNvSpPr>
            <a:spLocks noGrp="1"/>
          </p:cNvSpPr>
          <p:nvPr>
            <p:ph type="body" sz="quarter" idx="4294967295"/>
          </p:nvPr>
        </p:nvSpPr>
        <p:spPr>
          <a:xfrm>
            <a:off x="609600" y="990600"/>
            <a:ext cx="8229600" cy="5638800"/>
          </a:xfrm>
        </p:spPr>
        <p:txBody>
          <a:bodyPr>
            <a:normAutofit fontScale="77500" lnSpcReduction="20000"/>
          </a:bodyPr>
          <a:lstStyle/>
          <a:p>
            <a:r>
              <a:rPr lang="en-US" dirty="0"/>
              <a:t>Levites were the priests who were in charge of taking care of the Temple. </a:t>
            </a:r>
            <a:endParaRPr lang="en-US" dirty="0" smtClean="0"/>
          </a:p>
          <a:p>
            <a:pPr marL="0" indent="0">
              <a:buNone/>
            </a:pPr>
            <a:endParaRPr lang="en-US" dirty="0"/>
          </a:p>
          <a:p>
            <a:r>
              <a:rPr lang="en-US" dirty="0"/>
              <a:t>One group was </a:t>
            </a:r>
            <a:r>
              <a:rPr lang="en-US" b="1" dirty="0"/>
              <a:t>ministering to the temple </a:t>
            </a:r>
            <a:r>
              <a:rPr lang="en-US" dirty="0"/>
              <a:t>- that is, they were upholding religious practices while worshiping idols in their hearts. Even though they made offerings to God, he didn't accept them, because they were being hypocritical by not glorifying God with their whole lives.</a:t>
            </a:r>
            <a:br>
              <a:rPr lang="en-US" dirty="0"/>
            </a:br>
            <a:endParaRPr lang="en-US" dirty="0"/>
          </a:p>
          <a:p>
            <a:r>
              <a:rPr lang="en-US" dirty="0"/>
              <a:t>The other group was </a:t>
            </a:r>
            <a:r>
              <a:rPr lang="en-US" b="1" dirty="0"/>
              <a:t>ministering directly to the Lord</a:t>
            </a:r>
            <a:r>
              <a:rPr lang="en-US" dirty="0"/>
              <a:t>, honoring him as holy and obeying him with their hearts. </a:t>
            </a:r>
            <a:endParaRPr lang="en-US" dirty="0" smtClean="0"/>
          </a:p>
          <a:p>
            <a:endParaRPr lang="en-US" dirty="0"/>
          </a:p>
          <a:p>
            <a:r>
              <a:rPr lang="en-US" dirty="0" smtClean="0"/>
              <a:t>In </a:t>
            </a:r>
            <a:r>
              <a:rPr lang="en-US" dirty="0"/>
              <a:t>OT times, priests would make sacrifices on behalf of the people, in a way that was pleasing to God, and offers intercessory prayers to God for them</a:t>
            </a:r>
          </a:p>
          <a:p>
            <a:pPr marL="0" indent="0">
              <a:buNone/>
            </a:pPr>
            <a:endParaRPr lang="en-US" dirty="0"/>
          </a:p>
          <a:p>
            <a:endParaRPr lang="en-US" b="1" dirty="0"/>
          </a:p>
          <a:p>
            <a:endParaRPr lang="en-US" dirty="0"/>
          </a:p>
        </p:txBody>
      </p:sp>
      <p:sp>
        <p:nvSpPr>
          <p:cNvPr id="4" name="Espace réservé du texte 5"/>
          <p:cNvSpPr txBox="1">
            <a:spLocks/>
          </p:cNvSpPr>
          <p:nvPr/>
        </p:nvSpPr>
        <p:spPr>
          <a:xfrm>
            <a:off x="685800" y="152400"/>
            <a:ext cx="8229600" cy="6096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400" b="1" dirty="0"/>
              <a:t>Samuel ministered to God</a:t>
            </a:r>
            <a:endParaRPr lang="en-US" sz="4400" dirty="0"/>
          </a:p>
        </p:txBody>
      </p:sp>
    </p:spTree>
    <p:extLst>
      <p:ext uri="{BB962C8B-B14F-4D97-AF65-F5344CB8AC3E}">
        <p14:creationId xmlns:p14="http://schemas.microsoft.com/office/powerpoint/2010/main" val="3152367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450EEFF6-0B8C-4550-A6B4-3FF19AAD2BC5}"/>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N PPT WHITE LOGO.potx" id="{5AA8E7B4-8540-4E68-920A-A5C3D988F4AE}" vid="{3E4492D4-3AF9-41DE-9C76-E92E71EA4AFC}"/>
    </a:ext>
  </a:extLst>
</a:theme>
</file>

<file path=ppt/theme/theme3.xml><?xml version="1.0" encoding="utf-8"?>
<a:theme xmlns:a="http://schemas.openxmlformats.org/drawingml/2006/main" name="1_blank">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 PPT WHITE LOGO.potx" id="{5AA8E7B4-8540-4E68-920A-A5C3D988F4AE}" vid="{122E13C7-08D5-4EE7-AE9E-04B1966AD81D}"/>
    </a:ext>
  </a:ext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305</TotalTime>
  <Words>1005</Words>
  <Application>Microsoft Office PowerPoint</Application>
  <PresentationFormat>On-screen Show (4:3)</PresentationFormat>
  <Paragraphs>80</Paragraphs>
  <Slides>16</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16</vt:i4>
      </vt:variant>
    </vt:vector>
  </HeadingPairs>
  <TitlesOfParts>
    <vt:vector size="24" baseType="lpstr">
      <vt:lpstr>Arial</vt:lpstr>
      <vt:lpstr>Calibri</vt:lpstr>
      <vt:lpstr>Comic Sans MS</vt:lpstr>
      <vt:lpstr>Helvetica</vt:lpstr>
      <vt:lpstr>Lucida Grande</vt:lpstr>
      <vt:lpstr>blank</vt:lpstr>
      <vt:lpstr>Conception personnalisée</vt:lpstr>
      <vt:lpstr>1_blank</vt:lpstr>
      <vt:lpstr>Samuel the Priest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J0104955</dc:creator>
  <cp:lastModifiedBy>Onyinye CHIDIEBERE-NWOKEOCHA</cp:lastModifiedBy>
  <cp:revision>14</cp:revision>
  <dcterms:created xsi:type="dcterms:W3CDTF">2018-05-09T12:12:27Z</dcterms:created>
  <dcterms:modified xsi:type="dcterms:W3CDTF">2018-07-23T11:38:44Z</dcterms:modified>
</cp:coreProperties>
</file>