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5" r:id="rId1"/>
    <p:sldMasterId id="2147483709" r:id="rId2"/>
    <p:sldMasterId id="2147483698" r:id="rId3"/>
  </p:sldMasterIdLst>
  <p:notesMasterIdLst>
    <p:notesMasterId r:id="rId18"/>
  </p:notesMasterIdLst>
  <p:handoutMasterIdLst>
    <p:handoutMasterId r:id="rId19"/>
  </p:handoutMasterIdLst>
  <p:sldIdLst>
    <p:sldId id="256" r:id="rId4"/>
    <p:sldId id="315" r:id="rId5"/>
    <p:sldId id="263" r:id="rId6"/>
    <p:sldId id="301" r:id="rId7"/>
    <p:sldId id="290" r:id="rId8"/>
    <p:sldId id="305" r:id="rId9"/>
    <p:sldId id="304" r:id="rId10"/>
    <p:sldId id="310" r:id="rId11"/>
    <p:sldId id="309" r:id="rId12"/>
    <p:sldId id="303" r:id="rId13"/>
    <p:sldId id="307" r:id="rId14"/>
    <p:sldId id="314" r:id="rId15"/>
    <p:sldId id="312" r:id="rId16"/>
    <p:sldId id="313" r:id="rId17"/>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30">
          <p15:clr>
            <a:srgbClr val="A4A3A4"/>
          </p15:clr>
        </p15:guide>
        <p15:guide id="2" orient="horz" pos="3412">
          <p15:clr>
            <a:srgbClr val="A4A3A4"/>
          </p15:clr>
        </p15:guide>
        <p15:guide id="3" orient="horz" pos="2251">
          <p15:clr>
            <a:srgbClr val="A4A3A4"/>
          </p15:clr>
        </p15:guide>
        <p15:guide id="4" orient="horz" pos="709">
          <p15:clr>
            <a:srgbClr val="A4A3A4"/>
          </p15:clr>
        </p15:guide>
        <p15:guide id="5" orient="horz" pos="2296">
          <p15:clr>
            <a:srgbClr val="A4A3A4"/>
          </p15:clr>
        </p15:guide>
        <p15:guide id="6" pos="703">
          <p15:clr>
            <a:srgbClr val="A4A3A4"/>
          </p15:clr>
        </p15:guide>
        <p15:guide id="7" pos="532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3F18"/>
    <a:srgbClr val="BD2B0B"/>
    <a:srgbClr val="7ABFC0"/>
    <a:srgbClr val="CAEBEA"/>
    <a:srgbClr val="55DD61"/>
    <a:srgbClr val="3AAFC3"/>
    <a:srgbClr val="FFAA00"/>
    <a:srgbClr val="ABCE36"/>
    <a:srgbClr val="002412"/>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38B1855-1B75-4FBE-930C-398BA8C253C6}" styleName="Style à thème 2 - Accentuation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46F890A9-2807-4EBB-B81D-B2AA78EC7F39}" styleName="Style foncé 2 - Accentuation 5/Accentuation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Style foncé 2 - Accentuation 1/Accentuation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D113A9D2-9D6B-4929-AA2D-F23B5EE8CBE7}" styleName="Style à thème 2 - Accentuation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8" autoAdjust="0"/>
    <p:restoredTop sz="94692" autoAdjust="0"/>
  </p:normalViewPr>
  <p:slideViewPr>
    <p:cSldViewPr snapToObjects="1" showGuides="1">
      <p:cViewPr varScale="1">
        <p:scale>
          <a:sx n="89" d="100"/>
          <a:sy n="89" d="100"/>
        </p:scale>
        <p:origin x="1219" y="72"/>
      </p:cViewPr>
      <p:guideLst>
        <p:guide orient="horz" pos="1330"/>
        <p:guide orient="horz" pos="3412"/>
        <p:guide orient="horz" pos="2251"/>
        <p:guide orient="horz" pos="709"/>
        <p:guide orient="horz" pos="2296"/>
        <p:guide pos="703"/>
        <p:guide pos="532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notesViewPr>
    <p:cSldViewPr snapToObjects="1">
      <p:cViewPr varScale="1">
        <p:scale>
          <a:sx n="82" d="100"/>
          <a:sy n="82" d="100"/>
        </p:scale>
        <p:origin x="-318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8026C1A-E9C0-3649-8DE0-0F721770D521}" type="datetimeFigureOut">
              <a:rPr lang="fr-FR" smtClean="0"/>
              <a:pPr/>
              <a:t>31/10/2018</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56351CB-C7E3-8F4F-AA6E-DB407BF173DE}" type="slidenum">
              <a:rPr lang="fr-FR" smtClean="0"/>
              <a:pPr/>
              <a:t>‹#›</a:t>
            </a:fld>
            <a:endParaRPr lang="fr-FR"/>
          </a:p>
        </p:txBody>
      </p:sp>
    </p:spTree>
    <p:extLst>
      <p:ext uri="{BB962C8B-B14F-4D97-AF65-F5344CB8AC3E}">
        <p14:creationId xmlns:p14="http://schemas.microsoft.com/office/powerpoint/2010/main" val="41562076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B6820A-C1B1-9944-A68D-DA5B884778EE}" type="datetimeFigureOut">
              <a:rPr lang="fr-FR" smtClean="0"/>
              <a:pPr/>
              <a:t>31/10/2018</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EBCA58-F001-2A42-AB6A-B366B18E47A3}" type="slidenum">
              <a:rPr lang="fr-FR" smtClean="0"/>
              <a:pPr/>
              <a:t>‹#›</a:t>
            </a:fld>
            <a:endParaRPr lang="fr-FR"/>
          </a:p>
        </p:txBody>
      </p:sp>
    </p:spTree>
    <p:extLst>
      <p:ext uri="{BB962C8B-B14F-4D97-AF65-F5344CB8AC3E}">
        <p14:creationId xmlns:p14="http://schemas.microsoft.com/office/powerpoint/2010/main" val="227210863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sp>
        <p:nvSpPr>
          <p:cNvPr id="5" name="Titre 4"/>
          <p:cNvSpPr>
            <a:spLocks noGrp="1"/>
          </p:cNvSpPr>
          <p:nvPr>
            <p:ph type="title"/>
          </p:nvPr>
        </p:nvSpPr>
        <p:spPr>
          <a:xfrm>
            <a:off x="1188000" y="2106612"/>
            <a:ext cx="7276629" cy="1487487"/>
          </a:xfrm>
        </p:spPr>
        <p:txBody>
          <a:bodyPr lIns="0" rIns="0" anchor="b">
            <a:noAutofit/>
          </a:bodyPr>
          <a:lstStyle>
            <a:lvl1pPr>
              <a:defRPr sz="3200"/>
            </a:lvl1pPr>
          </a:lstStyle>
          <a:p>
            <a:r>
              <a:rPr lang="en-US" noProof="0" smtClean="0"/>
              <a:t>Click to edit Master title style</a:t>
            </a:r>
            <a:endParaRPr lang="fr-FR" noProof="0" dirty="0"/>
          </a:p>
        </p:txBody>
      </p:sp>
      <p:sp>
        <p:nvSpPr>
          <p:cNvPr id="16" name="Espace réservé du texte 15"/>
          <p:cNvSpPr>
            <a:spLocks noGrp="1"/>
          </p:cNvSpPr>
          <p:nvPr>
            <p:ph type="body" sz="quarter" idx="10" hasCustomPrompt="1"/>
          </p:nvPr>
        </p:nvSpPr>
        <p:spPr>
          <a:xfrm>
            <a:off x="1188000" y="3638550"/>
            <a:ext cx="7276629" cy="1778000"/>
          </a:xfrm>
        </p:spPr>
        <p:txBody>
          <a:bodyPr lIns="0" rIns="0">
            <a:noAutofit/>
          </a:bodyPr>
          <a:lstStyle>
            <a:lvl1pPr marL="0" indent="0">
              <a:buNone/>
              <a:defRPr>
                <a:solidFill>
                  <a:schemeClr val="accent5">
                    <a:lumMod val="75000"/>
                  </a:schemeClr>
                </a:solidFill>
              </a:defRPr>
            </a:lvl1pPr>
          </a:lstStyle>
          <a:p>
            <a:pPr lvl="0"/>
            <a:r>
              <a:rPr lang="fr-FR" noProof="0" dirty="0" smtClean="0"/>
              <a:t>Cliquez pour modifier les styles des sous-titres du masque</a:t>
            </a:r>
          </a:p>
        </p:txBody>
      </p:sp>
      <p:pic>
        <p:nvPicPr>
          <p:cNvPr id="8" name="Image 7" descr="total_bandeau ppt_fond blanc.png"/>
          <p:cNvPicPr>
            <a:picLocks noChangeAspect="1"/>
          </p:cNvPicPr>
          <p:nvPr userDrawn="1"/>
        </p:nvPicPr>
        <p:blipFill>
          <a:blip r:embed="rId2">
            <a:alphaModFix/>
            <a:extLst>
              <a:ext uri="{28A0092B-C50C-407E-A947-70E740481C1C}">
                <a14:useLocalDpi xmlns:a14="http://schemas.microsoft.com/office/drawing/2010/main" val="0"/>
              </a:ext>
            </a:extLst>
          </a:blip>
          <a:stretch>
            <a:fillRect/>
          </a:stretch>
        </p:blipFill>
        <p:spPr>
          <a:xfrm>
            <a:off x="1" y="548680"/>
            <a:ext cx="9143245" cy="841179"/>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en-US" noProof="0" smtClean="0"/>
              <a:t>Click to edit Master title style</a:t>
            </a:r>
            <a:endParaRPr lang="fr-FR" noProof="0" dirty="0"/>
          </a:p>
        </p:txBody>
      </p:sp>
      <p:sp>
        <p:nvSpPr>
          <p:cNvPr id="5" name="Espace réservé du pied de page 4"/>
          <p:cNvSpPr>
            <a:spLocks noGrp="1"/>
          </p:cNvSpPr>
          <p:nvPr>
            <p:ph type="ftr" sz="quarter" idx="11"/>
          </p:nvPr>
        </p:nvSpPr>
        <p:spPr/>
        <p:txBody>
          <a:bodyPr/>
          <a:lstStyle/>
          <a:p>
            <a:r>
              <a:rPr lang="fr-FR" noProof="0" smtClean="0"/>
              <a:t>Titre de la Présentation – Lieu et Pays – Date Jour Mois Année</a:t>
            </a:r>
            <a:endParaRPr lang="fr-FR" noProof="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Tree>
    <p:extLst>
      <p:ext uri="{BB962C8B-B14F-4D97-AF65-F5344CB8AC3E}">
        <p14:creationId xmlns:p14="http://schemas.microsoft.com/office/powerpoint/2010/main" val="2957685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ans contenu">
    <p:spTree>
      <p:nvGrpSpPr>
        <p:cNvPr id="1" name=""/>
        <p:cNvGrpSpPr/>
        <p:nvPr/>
      </p:nvGrpSpPr>
      <p:grpSpPr>
        <a:xfrm>
          <a:off x="0" y="0"/>
          <a:ext cx="0" cy="0"/>
          <a:chOff x="0" y="0"/>
          <a:chExt cx="0" cy="0"/>
        </a:xfrm>
      </p:grpSpPr>
      <p:sp>
        <p:nvSpPr>
          <p:cNvPr id="3" name="Espace réservé du pied de page 2"/>
          <p:cNvSpPr>
            <a:spLocks noGrp="1"/>
          </p:cNvSpPr>
          <p:nvPr>
            <p:ph type="ftr" sz="quarter" idx="10"/>
          </p:nvPr>
        </p:nvSpPr>
        <p:spPr/>
        <p:txBody>
          <a:bodyPr/>
          <a:lstStyle/>
          <a:p>
            <a:r>
              <a:rPr lang="fr-FR" noProof="0" smtClean="0"/>
              <a:t>Titre de la Présentation – Lieu et Pays – Date Jour Mois Année</a:t>
            </a:r>
            <a:endParaRPr lang="fr-FR" noProof="0"/>
          </a:p>
        </p:txBody>
      </p:sp>
      <p:sp>
        <p:nvSpPr>
          <p:cNvPr id="4" name="Espace réservé du numéro de diapositive 3"/>
          <p:cNvSpPr>
            <a:spLocks noGrp="1"/>
          </p:cNvSpPr>
          <p:nvPr>
            <p:ph type="sldNum" sz="quarter" idx="11"/>
          </p:nvPr>
        </p:nvSpPr>
        <p:spPr/>
        <p:txBody>
          <a:bodyPr/>
          <a:lstStyle/>
          <a:p>
            <a:fld id="{21F90BE8-D879-4F46-ACF9-7BCC67DCFB75}" type="slidenum">
              <a:rPr lang="fr-FR" smtClean="0"/>
              <a:pPr/>
              <a:t>‹#›</a:t>
            </a:fld>
            <a:endParaRPr lang="fr-F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F50EFBBB-E4B0-41DF-8697-5D8C6F3306E1}" type="datetimeFigureOut">
              <a:rPr lang="fr-FR" smtClean="0"/>
              <a:pPr/>
              <a:t>31/10/2018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50EFBBB-E4B0-41DF-8697-5D8C6F3306E1}" type="datetimeFigureOut">
              <a:rPr lang="fr-FR" smtClean="0"/>
              <a:pPr/>
              <a:t>31/10/2018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F50EFBBB-E4B0-41DF-8697-5D8C6F3306E1}" type="datetimeFigureOut">
              <a:rPr lang="fr-FR" smtClean="0"/>
              <a:pPr/>
              <a:t>31/10/2018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50EFBBB-E4B0-41DF-8697-5D8C6F3306E1}" type="datetimeFigureOut">
              <a:rPr lang="fr-FR" smtClean="0"/>
              <a:pPr/>
              <a:t>31/10/2018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50EFBBB-E4B0-41DF-8697-5D8C6F3306E1}" type="datetimeFigureOut">
              <a:rPr lang="fr-FR" smtClean="0"/>
              <a:pPr/>
              <a:t>31/10/2018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F50EFBBB-E4B0-41DF-8697-5D8C6F3306E1}" type="datetimeFigureOut">
              <a:rPr lang="fr-FR" smtClean="0"/>
              <a:pPr/>
              <a:t>31/10/2018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50EFBBB-E4B0-41DF-8697-5D8C6F3306E1}" type="datetimeFigureOut">
              <a:rPr lang="fr-FR" smtClean="0"/>
              <a:pPr/>
              <a:t>31/10/2018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50EFBBB-E4B0-41DF-8697-5D8C6F3306E1}" type="datetimeFigureOut">
              <a:rPr lang="fr-FR" smtClean="0"/>
              <a:pPr/>
              <a:t>31/10/2018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iapositive de titre">
    <p:spTree>
      <p:nvGrpSpPr>
        <p:cNvPr id="1" name=""/>
        <p:cNvGrpSpPr/>
        <p:nvPr/>
      </p:nvGrpSpPr>
      <p:grpSpPr>
        <a:xfrm>
          <a:off x="0" y="0"/>
          <a:ext cx="0" cy="0"/>
          <a:chOff x="0" y="0"/>
          <a:chExt cx="0" cy="0"/>
        </a:xfrm>
      </p:grpSpPr>
      <p:pic>
        <p:nvPicPr>
          <p:cNvPr id="11" name="Image 10" descr="total_bandeau ppt_fond blanc.png"/>
          <p:cNvPicPr>
            <a:picLocks noChangeAspect="1"/>
          </p:cNvPicPr>
          <p:nvPr userDrawn="1"/>
        </p:nvPicPr>
        <p:blipFill>
          <a:blip r:embed="rId2">
            <a:alphaModFix/>
            <a:extLst>
              <a:ext uri="{28A0092B-C50C-407E-A947-70E740481C1C}">
                <a14:useLocalDpi xmlns:a14="http://schemas.microsoft.com/office/drawing/2010/main" val="0"/>
              </a:ext>
            </a:extLst>
          </a:blip>
          <a:stretch>
            <a:fillRect/>
          </a:stretch>
        </p:blipFill>
        <p:spPr>
          <a:xfrm>
            <a:off x="1" y="378000"/>
            <a:ext cx="9143245" cy="841179"/>
          </a:xfrm>
          <a:prstGeom prst="rect">
            <a:avLst/>
          </a:prstGeom>
        </p:spPr>
      </p:pic>
      <p:sp>
        <p:nvSpPr>
          <p:cNvPr id="5" name="Titre 4"/>
          <p:cNvSpPr>
            <a:spLocks noGrp="1"/>
          </p:cNvSpPr>
          <p:nvPr>
            <p:ph type="title"/>
          </p:nvPr>
        </p:nvSpPr>
        <p:spPr>
          <a:xfrm>
            <a:off x="1188000" y="2106612"/>
            <a:ext cx="7276629" cy="1487487"/>
          </a:xfrm>
        </p:spPr>
        <p:txBody>
          <a:bodyPr lIns="0" rIns="0" anchor="b">
            <a:noAutofit/>
          </a:bodyPr>
          <a:lstStyle>
            <a:lvl1pPr>
              <a:defRPr sz="3200"/>
            </a:lvl1pPr>
          </a:lstStyle>
          <a:p>
            <a:r>
              <a:rPr lang="en-US" noProof="0" smtClean="0"/>
              <a:t>Click to edit Master title style</a:t>
            </a:r>
            <a:endParaRPr lang="fr-FR" noProof="0" dirty="0"/>
          </a:p>
        </p:txBody>
      </p:sp>
      <p:sp>
        <p:nvSpPr>
          <p:cNvPr id="16" name="Espace réservé du texte 15"/>
          <p:cNvSpPr>
            <a:spLocks noGrp="1"/>
          </p:cNvSpPr>
          <p:nvPr>
            <p:ph type="body" sz="quarter" idx="10" hasCustomPrompt="1"/>
          </p:nvPr>
        </p:nvSpPr>
        <p:spPr>
          <a:xfrm>
            <a:off x="1188000" y="3638550"/>
            <a:ext cx="7276629" cy="1778000"/>
          </a:xfrm>
        </p:spPr>
        <p:txBody>
          <a:bodyPr lIns="0" rIns="0">
            <a:noAutofit/>
          </a:bodyPr>
          <a:lstStyle>
            <a:lvl1pPr marL="0" indent="0">
              <a:buNone/>
              <a:defRPr>
                <a:solidFill>
                  <a:schemeClr val="accent5">
                    <a:lumMod val="75000"/>
                  </a:schemeClr>
                </a:solidFill>
              </a:defRPr>
            </a:lvl1pPr>
          </a:lstStyle>
          <a:p>
            <a:pPr lvl="0"/>
            <a:r>
              <a:rPr lang="fr-FR" noProof="0" dirty="0" smtClean="0"/>
              <a:t>Cliquez pour modifier les styles des sous-titres du masque</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50EFBBB-E4B0-41DF-8697-5D8C6F3306E1}" type="datetimeFigureOut">
              <a:rPr lang="fr-FR" smtClean="0"/>
              <a:pPr/>
              <a:t>31/10/2018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50EFBBB-E4B0-41DF-8697-5D8C6F3306E1}" type="datetimeFigureOut">
              <a:rPr lang="fr-FR" smtClean="0"/>
              <a:pPr/>
              <a:t>31/10/2018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50EFBBB-E4B0-41DF-8697-5D8C6F3306E1}" type="datetimeFigureOut">
              <a:rPr lang="fr-FR" smtClean="0"/>
              <a:pPr/>
              <a:t>31/10/2018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noProof="0" smtClean="0"/>
              <a:t>Cliquez pour modifier le style du titre</a:t>
            </a:r>
            <a:endParaRPr lang="fr-FR" noProof="0" dirty="0"/>
          </a:p>
        </p:txBody>
      </p:sp>
      <p:sp>
        <p:nvSpPr>
          <p:cNvPr id="3" name="Espace réservé du pied de page 2"/>
          <p:cNvSpPr>
            <a:spLocks noGrp="1"/>
          </p:cNvSpPr>
          <p:nvPr>
            <p:ph type="ftr" sz="quarter" idx="10"/>
          </p:nvPr>
        </p:nvSpPr>
        <p:spPr/>
        <p:txBody>
          <a:bodyPr/>
          <a:lstStyle/>
          <a:p>
            <a:r>
              <a:rPr lang="fr-FR" noProof="0" smtClean="0"/>
              <a:t>Brand Center 27 janvier 2014 - DG/COM/IMARQ</a:t>
            </a:r>
            <a:endParaRPr lang="fr-FR" noProof="0"/>
          </a:p>
        </p:txBody>
      </p:sp>
      <p:sp>
        <p:nvSpPr>
          <p:cNvPr id="4" name="Espace réservé du numéro de diapositive 3"/>
          <p:cNvSpPr>
            <a:spLocks noGrp="1"/>
          </p:cNvSpPr>
          <p:nvPr>
            <p:ph type="sldNum" sz="quarter" idx="11"/>
          </p:nvPr>
        </p:nvSpPr>
        <p:spPr/>
        <p:txBody>
          <a:bodyPr/>
          <a:lstStyle/>
          <a:p>
            <a:fld id="{21F90BE8-D879-4F46-ACF9-7BCC67DCFB75}" type="slidenum">
              <a:rPr lang="fr-FR" smtClean="0"/>
              <a:pPr/>
              <a:t>‹#›</a:t>
            </a:fld>
            <a:endParaRPr lang="fr-FR" dirty="0"/>
          </a:p>
        </p:txBody>
      </p:sp>
      <p:sp>
        <p:nvSpPr>
          <p:cNvPr id="6" name="Espace réservé du texte 5"/>
          <p:cNvSpPr>
            <a:spLocks noGrp="1"/>
          </p:cNvSpPr>
          <p:nvPr>
            <p:ph type="body" sz="quarter" idx="12"/>
          </p:nvPr>
        </p:nvSpPr>
        <p:spPr>
          <a:xfrm>
            <a:off x="457200" y="1125538"/>
            <a:ext cx="8218800" cy="5040311"/>
          </a:xfrm>
        </p:spPr>
        <p:txBody>
          <a:bodyPr/>
          <a:lstStyle>
            <a:lvl5pPr marL="1260000">
              <a:buNone/>
              <a:defRPr/>
            </a:lvl5p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p:txBody>
      </p:sp>
    </p:spTree>
    <p:extLst>
      <p:ext uri="{BB962C8B-B14F-4D97-AF65-F5344CB8AC3E}">
        <p14:creationId xmlns:p14="http://schemas.microsoft.com/office/powerpoint/2010/main" val="365818452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Diapositiv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2493952"/>
            <a:ext cx="7772400" cy="1362075"/>
          </a:xfrm>
        </p:spPr>
        <p:txBody>
          <a:bodyPr anchor="ctr">
            <a:noAutofit/>
          </a:bodyPr>
          <a:lstStyle>
            <a:lvl1pPr algn="l">
              <a:defRPr sz="3200" b="1" cap="all">
                <a:solidFill>
                  <a:schemeClr val="accent5">
                    <a:lumMod val="75000"/>
                  </a:schemeClr>
                </a:solidFill>
              </a:defRPr>
            </a:lvl1pPr>
          </a:lstStyle>
          <a:p>
            <a:r>
              <a:rPr lang="fr-FR" noProof="0" smtClean="0"/>
              <a:t>Cliquez pour modifier le style du titre</a:t>
            </a:r>
            <a:endParaRPr lang="fr-FR" noProof="0" dirty="0"/>
          </a:p>
        </p:txBody>
      </p:sp>
      <p:sp>
        <p:nvSpPr>
          <p:cNvPr id="5" name="Espace réservé du pied de page 4"/>
          <p:cNvSpPr>
            <a:spLocks noGrp="1"/>
          </p:cNvSpPr>
          <p:nvPr>
            <p:ph type="ftr" sz="quarter" idx="11"/>
          </p:nvPr>
        </p:nvSpPr>
        <p:spPr/>
        <p:txBody>
          <a:bodyPr/>
          <a:lstStyle/>
          <a:p>
            <a:r>
              <a:rPr lang="fr-FR" noProof="0" smtClean="0"/>
              <a:t>Brand Center 27 janvier 2014 - DG/COM/IMARQ</a:t>
            </a:r>
            <a:endParaRPr lang="fr-FR" noProof="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7" name="Rectangle 6"/>
          <p:cNvSpPr/>
          <p:nvPr userDrawn="1"/>
        </p:nvSpPr>
        <p:spPr>
          <a:xfrm>
            <a:off x="8928000" y="0"/>
            <a:ext cx="216000" cy="6858000"/>
          </a:xfrm>
          <a:prstGeom prst="rect">
            <a:avLst/>
          </a:prstGeom>
          <a:solidFill>
            <a:srgbClr val="BD2B0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latin typeface="Helvetica"/>
              <a:cs typeface="Helvetica"/>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fr-FR" noProof="0" smtClean="0"/>
              <a:t>Cliquez pour modifier le style du titre</a:t>
            </a:r>
            <a:endParaRPr lang="fr-FR" noProof="0" dirty="0"/>
          </a:p>
        </p:txBody>
      </p:sp>
      <p:sp>
        <p:nvSpPr>
          <p:cNvPr id="3" name="Espace réservé du contenu 2"/>
          <p:cNvSpPr>
            <a:spLocks noGrp="1"/>
          </p:cNvSpPr>
          <p:nvPr>
            <p:ph sz="half" idx="1"/>
          </p:nvPr>
        </p:nvSpPr>
        <p:spPr>
          <a:xfrm>
            <a:off x="457200" y="1125538"/>
            <a:ext cx="4038600" cy="5000625"/>
          </a:xfrm>
          <a:prstGeom prst="rect">
            <a:avLst/>
          </a:prstGeom>
        </p:spPr>
        <p:txBody>
          <a:bodyPr/>
          <a:lstStyle>
            <a:lvl1pPr>
              <a:defRPr sz="1600"/>
            </a:lvl1pPr>
            <a:lvl2pPr>
              <a:defRPr sz="1400"/>
            </a:lvl2pPr>
            <a:lvl3pPr>
              <a:defRPr sz="1200"/>
            </a:lvl3pPr>
            <a:lvl4pPr>
              <a:defRPr sz="1200"/>
            </a:lvl4pPr>
            <a:lvl5pPr marL="1260000">
              <a:buNone/>
              <a:defRPr sz="1200"/>
            </a:lvl5pPr>
            <a:lvl6pPr>
              <a:defRPr sz="1800"/>
            </a:lvl6pPr>
            <a:lvl7pPr>
              <a:defRPr sz="1800"/>
            </a:lvl7pPr>
            <a:lvl8pPr>
              <a:defRPr sz="1800"/>
            </a:lvl8pPr>
            <a:lvl9pPr>
              <a:defRPr sz="1800"/>
            </a:lvl9p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p:txBody>
      </p:sp>
      <p:sp>
        <p:nvSpPr>
          <p:cNvPr id="4" name="Espace réservé du contenu 3"/>
          <p:cNvSpPr>
            <a:spLocks noGrp="1"/>
          </p:cNvSpPr>
          <p:nvPr>
            <p:ph sz="half" idx="2"/>
          </p:nvPr>
        </p:nvSpPr>
        <p:spPr>
          <a:xfrm>
            <a:off x="4648200" y="1125538"/>
            <a:ext cx="4038600" cy="5000625"/>
          </a:xfrm>
          <a:prstGeom prst="rect">
            <a:avLst/>
          </a:prstGeom>
        </p:spPr>
        <p:txBody>
          <a:bodyPr/>
          <a:lstStyle>
            <a:lvl1pPr>
              <a:defRPr sz="1600"/>
            </a:lvl1pPr>
            <a:lvl2pPr>
              <a:defRPr sz="1400"/>
            </a:lvl2pPr>
            <a:lvl3pPr>
              <a:defRPr sz="1200"/>
            </a:lvl3pPr>
            <a:lvl4pPr>
              <a:defRPr sz="1200"/>
            </a:lvl4pPr>
            <a:lvl5pPr marL="1260000">
              <a:buNone/>
              <a:defRPr sz="1200"/>
            </a:lvl5pPr>
            <a:lvl6pPr>
              <a:defRPr sz="1800"/>
            </a:lvl6pPr>
            <a:lvl7pPr>
              <a:defRPr sz="1800"/>
            </a:lvl7pPr>
            <a:lvl8pPr>
              <a:defRPr sz="1800"/>
            </a:lvl8pPr>
            <a:lvl9pPr>
              <a:defRPr sz="1800"/>
            </a:lvl9p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p:txBody>
      </p:sp>
      <p:sp>
        <p:nvSpPr>
          <p:cNvPr id="6" name="Espace réservé du pied de page 5"/>
          <p:cNvSpPr>
            <a:spLocks noGrp="1"/>
          </p:cNvSpPr>
          <p:nvPr>
            <p:ph type="ftr" sz="quarter" idx="11"/>
          </p:nvPr>
        </p:nvSpPr>
        <p:spPr/>
        <p:txBody>
          <a:bodyPr/>
          <a:lstStyle/>
          <a:p>
            <a:r>
              <a:rPr lang="fr-FR" noProof="0" smtClean="0"/>
              <a:t>Brand Center 27 janvier 2014 - DG/COM/IMARQ</a:t>
            </a:r>
            <a:endParaRPr lang="fr-FR" noProof="0"/>
          </a:p>
        </p:txBody>
      </p:sp>
      <p:sp>
        <p:nvSpPr>
          <p:cNvPr id="7" name="Espace réservé du numéro de diapositive 6"/>
          <p:cNvSpPr>
            <a:spLocks noGrp="1"/>
          </p:cNvSpPr>
          <p:nvPr>
            <p:ph type="sldNum" sz="quarter" idx="12"/>
          </p:nvPr>
        </p:nvSpPr>
        <p:spPr/>
        <p:txBody>
          <a:bodyPr/>
          <a:lstStyle/>
          <a:p>
            <a:fld id="{21F90BE8-D879-4F46-ACF9-7BCC67DCFB75}" type="slidenum">
              <a:rPr lang="fr-FR" smtClean="0"/>
              <a:pPr/>
              <a:t>‹#›</a:t>
            </a:fld>
            <a:endParaRPr lang="fr-F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Graphique barre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fr-FR" smtClean="0"/>
              <a:t>Cliquez pour modifier le style du titre</a:t>
            </a:r>
            <a:endParaRPr lang="fr-FR" dirty="0"/>
          </a:p>
        </p:txBody>
      </p:sp>
      <p:sp>
        <p:nvSpPr>
          <p:cNvPr id="3" name="Espace réservé du contenu 2"/>
          <p:cNvSpPr>
            <a:spLocks noGrp="1"/>
          </p:cNvSpPr>
          <p:nvPr>
            <p:ph idx="1" hasCustomPrompt="1"/>
          </p:nvPr>
        </p:nvSpPr>
        <p:spPr>
          <a:xfrm>
            <a:off x="457200" y="1695600"/>
            <a:ext cx="8218800" cy="4284000"/>
          </a:xfrm>
          <a:prstGeom prst="rect">
            <a:avLst/>
          </a:prstGeom>
        </p:spPr>
        <p:txBody>
          <a:bodyPr/>
          <a:lstStyle>
            <a:lvl1pPr>
              <a:defRPr/>
            </a:lvl1pPr>
          </a:lstStyle>
          <a:p>
            <a:pPr lvl="0"/>
            <a:r>
              <a:rPr lang="fr-FR" dirty="0" smtClean="0"/>
              <a:t>Graphique barres</a:t>
            </a:r>
          </a:p>
        </p:txBody>
      </p:sp>
      <p:sp>
        <p:nvSpPr>
          <p:cNvPr id="5" name="Espace réservé du pied de page 4"/>
          <p:cNvSpPr>
            <a:spLocks noGrp="1"/>
          </p:cNvSpPr>
          <p:nvPr>
            <p:ph type="ftr" sz="quarter" idx="11"/>
          </p:nvPr>
        </p:nvSpPr>
        <p:spPr/>
        <p:txBody>
          <a:bodyPr/>
          <a:lstStyle/>
          <a:p>
            <a:r>
              <a:rPr lang="fr-FR" smtClean="0"/>
              <a:t>Brand Center 27 janvier 2014 - DG/COM/IMARQ</a:t>
            </a:r>
            <a:endParaRPr lang="fr-FR" dirty="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7" name="Espace réservé du texte 7"/>
          <p:cNvSpPr>
            <a:spLocks noGrp="1"/>
          </p:cNvSpPr>
          <p:nvPr>
            <p:ph type="body" sz="quarter" idx="13" hasCustomPrompt="1"/>
          </p:nvPr>
        </p:nvSpPr>
        <p:spPr>
          <a:xfrm>
            <a:off x="2267744" y="1418400"/>
            <a:ext cx="4608512" cy="338554"/>
          </a:xfrm>
        </p:spPr>
        <p:txBody>
          <a:bodyPr wrap="square" anchor="t" anchorCtr="1">
            <a:spAutoFit/>
          </a:bodyPr>
          <a:lstStyle>
            <a:lvl1pPr algn="ctr">
              <a:buNone/>
              <a:defRPr sz="1600"/>
            </a:lvl1pPr>
          </a:lstStyle>
          <a:p>
            <a:pPr lvl="0"/>
            <a:r>
              <a:rPr lang="fr-FR" dirty="0" smtClean="0"/>
              <a:t>Titre graph type barres</a:t>
            </a:r>
            <a:endParaRPr lang="fr-FR" dirty="0"/>
          </a:p>
        </p:txBody>
      </p:sp>
      <p:sp>
        <p:nvSpPr>
          <p:cNvPr id="9" name="Espace réservé du texte 8"/>
          <p:cNvSpPr>
            <a:spLocks noGrp="1"/>
          </p:cNvSpPr>
          <p:nvPr>
            <p:ph type="body" sz="quarter" idx="14" hasCustomPrompt="1"/>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dirty="0" smtClean="0"/>
              <a:t>Source</a:t>
            </a:r>
          </a:p>
        </p:txBody>
      </p:sp>
    </p:spTree>
    <p:extLst>
      <p:ext uri="{BB962C8B-B14F-4D97-AF65-F5344CB8AC3E}">
        <p14:creationId xmlns:p14="http://schemas.microsoft.com/office/powerpoint/2010/main" val="23004546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Deux Graphiques barre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fr-FR" smtClean="0"/>
              <a:t>Cliquez pour modifier le style du titre</a:t>
            </a:r>
            <a:endParaRPr lang="fr-FR" dirty="0"/>
          </a:p>
        </p:txBody>
      </p:sp>
      <p:sp>
        <p:nvSpPr>
          <p:cNvPr id="3" name="Espace réservé du contenu 2"/>
          <p:cNvSpPr>
            <a:spLocks noGrp="1"/>
          </p:cNvSpPr>
          <p:nvPr>
            <p:ph idx="1" hasCustomPrompt="1"/>
          </p:nvPr>
        </p:nvSpPr>
        <p:spPr>
          <a:xfrm>
            <a:off x="457200" y="972000"/>
            <a:ext cx="8218800" cy="2484000"/>
          </a:xfrm>
          <a:prstGeom prst="rect">
            <a:avLst/>
          </a:prstGeom>
        </p:spPr>
        <p:txBody>
          <a:bodyPr/>
          <a:lstStyle>
            <a:lvl1pPr>
              <a:defRPr/>
            </a:lvl1pPr>
          </a:lstStyle>
          <a:p>
            <a:pPr lvl="0"/>
            <a:r>
              <a:rPr lang="fr-FR" dirty="0" smtClean="0"/>
              <a:t>Graphique barres</a:t>
            </a:r>
          </a:p>
        </p:txBody>
      </p:sp>
      <p:sp>
        <p:nvSpPr>
          <p:cNvPr id="5" name="Espace réservé du pied de page 4"/>
          <p:cNvSpPr>
            <a:spLocks noGrp="1"/>
          </p:cNvSpPr>
          <p:nvPr>
            <p:ph type="ftr" sz="quarter" idx="11"/>
          </p:nvPr>
        </p:nvSpPr>
        <p:spPr/>
        <p:txBody>
          <a:bodyPr/>
          <a:lstStyle/>
          <a:p>
            <a:r>
              <a:rPr lang="fr-FR" smtClean="0"/>
              <a:t>Brand Center 27 janvier 2014 - DG/COM/IMARQ</a:t>
            </a:r>
            <a:endParaRPr lang="fr-FR" dirty="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8" name="Espace réservé du contenu 2"/>
          <p:cNvSpPr>
            <a:spLocks noGrp="1"/>
          </p:cNvSpPr>
          <p:nvPr>
            <p:ph idx="13" hasCustomPrompt="1"/>
          </p:nvPr>
        </p:nvSpPr>
        <p:spPr>
          <a:xfrm>
            <a:off x="457200" y="3510000"/>
            <a:ext cx="8218800" cy="2484000"/>
          </a:xfrm>
          <a:prstGeom prst="rect">
            <a:avLst/>
          </a:prstGeom>
        </p:spPr>
        <p:txBody>
          <a:bodyPr/>
          <a:lstStyle>
            <a:lvl1pPr>
              <a:defRPr/>
            </a:lvl1pPr>
          </a:lstStyle>
          <a:p>
            <a:pPr lvl="0"/>
            <a:r>
              <a:rPr lang="fr-FR" dirty="0" smtClean="0"/>
              <a:t>Graphique barres</a:t>
            </a:r>
          </a:p>
        </p:txBody>
      </p:sp>
      <p:sp>
        <p:nvSpPr>
          <p:cNvPr id="7" name="Espace réservé du texte 8"/>
          <p:cNvSpPr>
            <a:spLocks noGrp="1"/>
          </p:cNvSpPr>
          <p:nvPr>
            <p:ph type="body" sz="quarter" idx="14" hasCustomPrompt="1"/>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dirty="0" smtClean="0"/>
              <a:t>Source</a:t>
            </a:r>
          </a:p>
        </p:txBody>
      </p:sp>
    </p:spTree>
    <p:extLst>
      <p:ext uri="{BB962C8B-B14F-4D97-AF65-F5344CB8AC3E}">
        <p14:creationId xmlns:p14="http://schemas.microsoft.com/office/powerpoint/2010/main" val="230045465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Graphique annea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fr-FR" smtClean="0"/>
              <a:t>Cliquez pour modifier le style du titre</a:t>
            </a:r>
            <a:endParaRPr lang="fr-FR" dirty="0"/>
          </a:p>
        </p:txBody>
      </p:sp>
      <p:sp>
        <p:nvSpPr>
          <p:cNvPr id="3" name="Espace réservé du contenu 2"/>
          <p:cNvSpPr>
            <a:spLocks noGrp="1"/>
          </p:cNvSpPr>
          <p:nvPr>
            <p:ph idx="1" hasCustomPrompt="1"/>
          </p:nvPr>
        </p:nvSpPr>
        <p:spPr>
          <a:xfrm>
            <a:off x="457200" y="1767600"/>
            <a:ext cx="8218800" cy="4248000"/>
          </a:xfrm>
          <a:prstGeom prst="rect">
            <a:avLst/>
          </a:prstGeom>
        </p:spPr>
        <p:txBody>
          <a:bodyPr/>
          <a:lstStyle>
            <a:lvl1pPr>
              <a:defRPr/>
            </a:lvl1pPr>
          </a:lstStyle>
          <a:p>
            <a:pPr lvl="0"/>
            <a:r>
              <a:rPr lang="fr-FR" dirty="0" smtClean="0"/>
              <a:t>Graphique anneau</a:t>
            </a:r>
          </a:p>
        </p:txBody>
      </p:sp>
      <p:sp>
        <p:nvSpPr>
          <p:cNvPr id="5" name="Espace réservé du pied de page 4"/>
          <p:cNvSpPr>
            <a:spLocks noGrp="1"/>
          </p:cNvSpPr>
          <p:nvPr>
            <p:ph type="ftr" sz="quarter" idx="11"/>
          </p:nvPr>
        </p:nvSpPr>
        <p:spPr/>
        <p:txBody>
          <a:bodyPr/>
          <a:lstStyle/>
          <a:p>
            <a:r>
              <a:rPr lang="fr-FR" smtClean="0"/>
              <a:t>Brand Center 27 janvier 2014 - DG/COM/IMARQ</a:t>
            </a:r>
            <a:endParaRPr lang="fr-FR" dirty="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8" name="Espace réservé du texte 7"/>
          <p:cNvSpPr>
            <a:spLocks noGrp="1"/>
          </p:cNvSpPr>
          <p:nvPr>
            <p:ph type="body" sz="quarter" idx="13" hasCustomPrompt="1"/>
          </p:nvPr>
        </p:nvSpPr>
        <p:spPr>
          <a:xfrm>
            <a:off x="2267744" y="1418400"/>
            <a:ext cx="4608512" cy="338554"/>
          </a:xfrm>
        </p:spPr>
        <p:txBody>
          <a:bodyPr wrap="square" anchor="t" anchorCtr="1">
            <a:spAutoFit/>
          </a:bodyPr>
          <a:lstStyle>
            <a:lvl1pPr algn="ctr">
              <a:buNone/>
              <a:defRPr sz="1600"/>
            </a:lvl1pPr>
          </a:lstStyle>
          <a:p>
            <a:pPr lvl="0"/>
            <a:r>
              <a:rPr lang="fr-FR" dirty="0" smtClean="0"/>
              <a:t>Titre graph type anneau</a:t>
            </a:r>
            <a:endParaRPr lang="fr-FR" dirty="0"/>
          </a:p>
        </p:txBody>
      </p:sp>
      <p:sp>
        <p:nvSpPr>
          <p:cNvPr id="7" name="Espace réservé du texte 8"/>
          <p:cNvSpPr>
            <a:spLocks noGrp="1"/>
          </p:cNvSpPr>
          <p:nvPr>
            <p:ph type="body" sz="quarter" idx="14" hasCustomPrompt="1"/>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dirty="0" smtClean="0"/>
              <a:t>Source</a:t>
            </a:r>
          </a:p>
        </p:txBody>
      </p:sp>
    </p:spTree>
    <p:extLst>
      <p:ext uri="{BB962C8B-B14F-4D97-AF65-F5344CB8AC3E}">
        <p14:creationId xmlns:p14="http://schemas.microsoft.com/office/powerpoint/2010/main" val="230045465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fr-FR" smtClean="0"/>
              <a:t>Cliquez pour modifier le style du titre</a:t>
            </a:r>
            <a:endParaRPr lang="fr-FR" dirty="0"/>
          </a:p>
        </p:txBody>
      </p:sp>
      <p:sp>
        <p:nvSpPr>
          <p:cNvPr id="3" name="Espace réservé du contenu 2"/>
          <p:cNvSpPr>
            <a:spLocks noGrp="1"/>
          </p:cNvSpPr>
          <p:nvPr>
            <p:ph idx="1" hasCustomPrompt="1"/>
          </p:nvPr>
        </p:nvSpPr>
        <p:spPr>
          <a:xfrm>
            <a:off x="457200" y="1125538"/>
            <a:ext cx="8218488" cy="4896000"/>
          </a:xfrm>
          <a:prstGeom prst="rect">
            <a:avLst/>
          </a:prstGeom>
        </p:spPr>
        <p:txBody>
          <a:bodyPr anchor="t" anchorCtr="0"/>
          <a:lstStyle>
            <a:lvl1pPr>
              <a:defRPr/>
            </a:lvl1pPr>
          </a:lstStyle>
          <a:p>
            <a:pPr lvl="0"/>
            <a:r>
              <a:rPr lang="fr-FR" dirty="0" smtClean="0"/>
              <a:t>Tableau</a:t>
            </a:r>
          </a:p>
        </p:txBody>
      </p:sp>
      <p:sp>
        <p:nvSpPr>
          <p:cNvPr id="5" name="Espace réservé du pied de page 4"/>
          <p:cNvSpPr>
            <a:spLocks noGrp="1"/>
          </p:cNvSpPr>
          <p:nvPr>
            <p:ph type="ftr" sz="quarter" idx="11"/>
          </p:nvPr>
        </p:nvSpPr>
        <p:spPr/>
        <p:txBody>
          <a:bodyPr/>
          <a:lstStyle/>
          <a:p>
            <a:r>
              <a:rPr lang="fr-FR" smtClean="0"/>
              <a:t>Brand Center 27 janvier 2014 - DG/COM/IMARQ</a:t>
            </a:r>
            <a:endParaRPr lang="fr-FR" dirty="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7" name="Espace réservé du texte 8"/>
          <p:cNvSpPr>
            <a:spLocks noGrp="1"/>
          </p:cNvSpPr>
          <p:nvPr>
            <p:ph type="body" sz="quarter" idx="14" hasCustomPrompt="1"/>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dirty="0" smtClean="0"/>
              <a:t>Source</a:t>
            </a:r>
          </a:p>
        </p:txBody>
      </p:sp>
    </p:spTree>
    <p:extLst>
      <p:ext uri="{BB962C8B-B14F-4D97-AF65-F5344CB8AC3E}">
        <p14:creationId xmlns:p14="http://schemas.microsoft.com/office/powerpoint/2010/main" val="2300454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noProof="0" smtClean="0"/>
              <a:t>Click to edit Master title style</a:t>
            </a:r>
            <a:endParaRPr lang="fr-FR" noProof="0" dirty="0"/>
          </a:p>
        </p:txBody>
      </p:sp>
      <p:sp>
        <p:nvSpPr>
          <p:cNvPr id="3" name="Espace réservé du pied de page 2"/>
          <p:cNvSpPr>
            <a:spLocks noGrp="1"/>
          </p:cNvSpPr>
          <p:nvPr>
            <p:ph type="ftr" sz="quarter" idx="10"/>
          </p:nvPr>
        </p:nvSpPr>
        <p:spPr/>
        <p:txBody>
          <a:bodyPr/>
          <a:lstStyle/>
          <a:p>
            <a:r>
              <a:rPr lang="fr-FR" noProof="0" smtClean="0"/>
              <a:t>Titre de la Présentation – Lieu et Pays – Date Jour Mois Année</a:t>
            </a:r>
            <a:endParaRPr lang="fr-FR" noProof="0"/>
          </a:p>
        </p:txBody>
      </p:sp>
      <p:sp>
        <p:nvSpPr>
          <p:cNvPr id="4" name="Espace réservé du numéro de diapositive 3"/>
          <p:cNvSpPr>
            <a:spLocks noGrp="1"/>
          </p:cNvSpPr>
          <p:nvPr>
            <p:ph type="sldNum" sz="quarter" idx="11"/>
          </p:nvPr>
        </p:nvSpPr>
        <p:spPr/>
        <p:txBody>
          <a:bodyPr/>
          <a:lstStyle/>
          <a:p>
            <a:fld id="{21F90BE8-D879-4F46-ACF9-7BCC67DCFB75}" type="slidenum">
              <a:rPr lang="fr-FR" smtClean="0"/>
              <a:pPr/>
              <a:t>‹#›</a:t>
            </a:fld>
            <a:endParaRPr lang="fr-FR" dirty="0"/>
          </a:p>
        </p:txBody>
      </p:sp>
      <p:sp>
        <p:nvSpPr>
          <p:cNvPr id="6" name="Espace réservé du texte 5"/>
          <p:cNvSpPr>
            <a:spLocks noGrp="1"/>
          </p:cNvSpPr>
          <p:nvPr>
            <p:ph type="body" sz="quarter" idx="12"/>
          </p:nvPr>
        </p:nvSpPr>
        <p:spPr>
          <a:xfrm>
            <a:off x="457200" y="1125538"/>
            <a:ext cx="8218800" cy="5040311"/>
          </a:xfrm>
        </p:spPr>
        <p:txBody>
          <a:bodyPr/>
          <a:lstStyle>
            <a:lvl5pPr marL="1260000">
              <a:buNone/>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p:txBody>
      </p:sp>
    </p:spTree>
    <p:extLst>
      <p:ext uri="{BB962C8B-B14F-4D97-AF65-F5344CB8AC3E}">
        <p14:creationId xmlns:p14="http://schemas.microsoft.com/office/powerpoint/2010/main" val="365818452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fr-FR" noProof="0" smtClean="0"/>
              <a:t>Cliquez pour modifier le style du titre</a:t>
            </a:r>
            <a:endParaRPr lang="fr-FR" noProof="0" dirty="0"/>
          </a:p>
        </p:txBody>
      </p:sp>
      <p:sp>
        <p:nvSpPr>
          <p:cNvPr id="5" name="Espace réservé du pied de page 4"/>
          <p:cNvSpPr>
            <a:spLocks noGrp="1"/>
          </p:cNvSpPr>
          <p:nvPr>
            <p:ph type="ftr" sz="quarter" idx="11"/>
          </p:nvPr>
        </p:nvSpPr>
        <p:spPr/>
        <p:txBody>
          <a:bodyPr/>
          <a:lstStyle/>
          <a:p>
            <a:r>
              <a:rPr lang="fr-FR" noProof="0" smtClean="0"/>
              <a:t>Brand Center 27 janvier 2014 - DG/COM/IMARQ</a:t>
            </a:r>
            <a:endParaRPr lang="fr-FR" noProof="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Tree>
    <p:extLst>
      <p:ext uri="{BB962C8B-B14F-4D97-AF65-F5344CB8AC3E}">
        <p14:creationId xmlns:p14="http://schemas.microsoft.com/office/powerpoint/2010/main" val="295768542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ans contenu">
    <p:spTree>
      <p:nvGrpSpPr>
        <p:cNvPr id="1" name=""/>
        <p:cNvGrpSpPr/>
        <p:nvPr/>
      </p:nvGrpSpPr>
      <p:grpSpPr>
        <a:xfrm>
          <a:off x="0" y="0"/>
          <a:ext cx="0" cy="0"/>
          <a:chOff x="0" y="0"/>
          <a:chExt cx="0" cy="0"/>
        </a:xfrm>
      </p:grpSpPr>
      <p:sp>
        <p:nvSpPr>
          <p:cNvPr id="3" name="Espace réservé du pied de page 2"/>
          <p:cNvSpPr>
            <a:spLocks noGrp="1"/>
          </p:cNvSpPr>
          <p:nvPr>
            <p:ph type="ftr" sz="quarter" idx="10"/>
          </p:nvPr>
        </p:nvSpPr>
        <p:spPr/>
        <p:txBody>
          <a:bodyPr/>
          <a:lstStyle/>
          <a:p>
            <a:r>
              <a:rPr lang="fr-FR" noProof="0" smtClean="0"/>
              <a:t>Brand Center 27 janvier 2014 - DG/COM/IMARQ</a:t>
            </a:r>
            <a:endParaRPr lang="fr-FR" noProof="0"/>
          </a:p>
        </p:txBody>
      </p:sp>
      <p:sp>
        <p:nvSpPr>
          <p:cNvPr id="4" name="Espace réservé du numéro de diapositive 3"/>
          <p:cNvSpPr>
            <a:spLocks noGrp="1"/>
          </p:cNvSpPr>
          <p:nvPr>
            <p:ph type="sldNum" sz="quarter" idx="11"/>
          </p:nvPr>
        </p:nvSpPr>
        <p:spPr/>
        <p:txBody>
          <a:bodyPr/>
          <a:lstStyle/>
          <a:p>
            <a:fld id="{21F90BE8-D879-4F46-ACF9-7BCC67DCFB75}" type="slidenum">
              <a:rPr lang="fr-FR" smtClean="0"/>
              <a:pPr/>
              <a:t>‹#›</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apositiv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2493952"/>
            <a:ext cx="7772400" cy="1362075"/>
          </a:xfrm>
        </p:spPr>
        <p:txBody>
          <a:bodyPr anchor="ctr">
            <a:noAutofit/>
          </a:bodyPr>
          <a:lstStyle>
            <a:lvl1pPr algn="l">
              <a:defRPr sz="3200" b="1" cap="all">
                <a:solidFill>
                  <a:schemeClr val="accent5">
                    <a:lumMod val="75000"/>
                  </a:schemeClr>
                </a:solidFill>
              </a:defRPr>
            </a:lvl1pPr>
          </a:lstStyle>
          <a:p>
            <a:r>
              <a:rPr lang="en-US" noProof="0" smtClean="0"/>
              <a:t>Click to edit Master title style</a:t>
            </a:r>
            <a:endParaRPr lang="fr-FR" noProof="0" dirty="0"/>
          </a:p>
        </p:txBody>
      </p:sp>
      <p:sp>
        <p:nvSpPr>
          <p:cNvPr id="5" name="Espace réservé du pied de page 4"/>
          <p:cNvSpPr>
            <a:spLocks noGrp="1"/>
          </p:cNvSpPr>
          <p:nvPr>
            <p:ph type="ftr" sz="quarter" idx="11"/>
          </p:nvPr>
        </p:nvSpPr>
        <p:spPr/>
        <p:txBody>
          <a:bodyPr/>
          <a:lstStyle/>
          <a:p>
            <a:r>
              <a:rPr lang="fr-FR" noProof="0" smtClean="0"/>
              <a:t>Titre de la Présentation – Lieu et Pays – Date Jour Mois Année</a:t>
            </a:r>
            <a:endParaRPr lang="fr-FR" noProof="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7" name="Rectangle 6"/>
          <p:cNvSpPr/>
          <p:nvPr userDrawn="1"/>
        </p:nvSpPr>
        <p:spPr>
          <a:xfrm>
            <a:off x="8928000" y="0"/>
            <a:ext cx="216000" cy="6858000"/>
          </a:xfrm>
          <a:prstGeom prst="rect">
            <a:avLst/>
          </a:prstGeom>
          <a:solidFill>
            <a:srgbClr val="BD2B0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latin typeface="Helvetica"/>
              <a:cs typeface="Helvetica"/>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en-US" noProof="0" smtClean="0"/>
              <a:t>Click to edit Master title style</a:t>
            </a:r>
            <a:endParaRPr lang="fr-FR" noProof="0" dirty="0"/>
          </a:p>
        </p:txBody>
      </p:sp>
      <p:sp>
        <p:nvSpPr>
          <p:cNvPr id="3" name="Espace réservé du contenu 2"/>
          <p:cNvSpPr>
            <a:spLocks noGrp="1"/>
          </p:cNvSpPr>
          <p:nvPr>
            <p:ph sz="half" idx="1"/>
          </p:nvPr>
        </p:nvSpPr>
        <p:spPr>
          <a:xfrm>
            <a:off x="457200" y="1125538"/>
            <a:ext cx="4038600" cy="5000625"/>
          </a:xfrm>
          <a:prstGeom prst="rect">
            <a:avLst/>
          </a:prstGeom>
        </p:spPr>
        <p:txBody>
          <a:bodyPr/>
          <a:lstStyle>
            <a:lvl1pPr>
              <a:defRPr sz="1600"/>
            </a:lvl1pPr>
            <a:lvl2pPr>
              <a:defRPr sz="1400"/>
            </a:lvl2pPr>
            <a:lvl3pPr>
              <a:defRPr sz="1200"/>
            </a:lvl3pPr>
            <a:lvl4pPr>
              <a:defRPr sz="1200"/>
            </a:lvl4pPr>
            <a:lvl5pPr marL="1260000">
              <a:buNone/>
              <a:defRPr sz="1200"/>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p:txBody>
      </p:sp>
      <p:sp>
        <p:nvSpPr>
          <p:cNvPr id="4" name="Espace réservé du contenu 3"/>
          <p:cNvSpPr>
            <a:spLocks noGrp="1"/>
          </p:cNvSpPr>
          <p:nvPr>
            <p:ph sz="half" idx="2"/>
          </p:nvPr>
        </p:nvSpPr>
        <p:spPr>
          <a:xfrm>
            <a:off x="4648200" y="1125538"/>
            <a:ext cx="4038600" cy="5000625"/>
          </a:xfrm>
          <a:prstGeom prst="rect">
            <a:avLst/>
          </a:prstGeom>
        </p:spPr>
        <p:txBody>
          <a:bodyPr/>
          <a:lstStyle>
            <a:lvl1pPr>
              <a:defRPr sz="1600"/>
            </a:lvl1pPr>
            <a:lvl2pPr>
              <a:defRPr sz="1400"/>
            </a:lvl2pPr>
            <a:lvl3pPr>
              <a:defRPr sz="1200"/>
            </a:lvl3pPr>
            <a:lvl4pPr>
              <a:defRPr sz="1200"/>
            </a:lvl4pPr>
            <a:lvl5pPr marL="1260000">
              <a:buNone/>
              <a:defRPr sz="1200"/>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p:txBody>
      </p:sp>
      <p:sp>
        <p:nvSpPr>
          <p:cNvPr id="6" name="Espace réservé du pied de page 5"/>
          <p:cNvSpPr>
            <a:spLocks noGrp="1"/>
          </p:cNvSpPr>
          <p:nvPr>
            <p:ph type="ftr" sz="quarter" idx="11"/>
          </p:nvPr>
        </p:nvSpPr>
        <p:spPr/>
        <p:txBody>
          <a:bodyPr/>
          <a:lstStyle/>
          <a:p>
            <a:r>
              <a:rPr lang="fr-FR" noProof="0" smtClean="0"/>
              <a:t>Titre de la Présentation – Lieu et Pays – Date Jour Mois Année</a:t>
            </a:r>
            <a:endParaRPr lang="fr-FR" noProof="0"/>
          </a:p>
        </p:txBody>
      </p:sp>
      <p:sp>
        <p:nvSpPr>
          <p:cNvPr id="7" name="Espace réservé du numéro de diapositive 6"/>
          <p:cNvSpPr>
            <a:spLocks noGrp="1"/>
          </p:cNvSpPr>
          <p:nvPr>
            <p:ph type="sldNum" sz="quarter" idx="12"/>
          </p:nvPr>
        </p:nvSpPr>
        <p:spPr/>
        <p:txBody>
          <a:bodyPr/>
          <a:lstStyle/>
          <a:p>
            <a:fld id="{21F90BE8-D879-4F46-ACF9-7BCC67DCFB75}"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raphique barre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en-US" smtClean="0"/>
              <a:t>Click to edit Master title style</a:t>
            </a:r>
            <a:endParaRPr lang="fr-FR" dirty="0"/>
          </a:p>
        </p:txBody>
      </p:sp>
      <p:sp>
        <p:nvSpPr>
          <p:cNvPr id="3" name="Espace réservé du contenu 2"/>
          <p:cNvSpPr>
            <a:spLocks noGrp="1"/>
          </p:cNvSpPr>
          <p:nvPr>
            <p:ph idx="1" hasCustomPrompt="1"/>
          </p:nvPr>
        </p:nvSpPr>
        <p:spPr>
          <a:xfrm>
            <a:off x="457200" y="1695600"/>
            <a:ext cx="8218800" cy="4284000"/>
          </a:xfrm>
          <a:prstGeom prst="rect">
            <a:avLst/>
          </a:prstGeom>
        </p:spPr>
        <p:txBody>
          <a:bodyPr/>
          <a:lstStyle>
            <a:lvl1pPr>
              <a:defRPr/>
            </a:lvl1pPr>
          </a:lstStyle>
          <a:p>
            <a:pPr lvl="0"/>
            <a:r>
              <a:rPr lang="fr-FR" dirty="0" smtClean="0"/>
              <a:t>Graphique barres</a:t>
            </a:r>
          </a:p>
        </p:txBody>
      </p:sp>
      <p:sp>
        <p:nvSpPr>
          <p:cNvPr id="5" name="Espace réservé du pied de page 4"/>
          <p:cNvSpPr>
            <a:spLocks noGrp="1"/>
          </p:cNvSpPr>
          <p:nvPr>
            <p:ph type="ftr" sz="quarter" idx="11"/>
          </p:nvPr>
        </p:nvSpPr>
        <p:spPr/>
        <p:txBody>
          <a:bodyPr/>
          <a:lstStyle/>
          <a:p>
            <a:r>
              <a:rPr lang="fr-FR" smtClean="0"/>
              <a:t>Titre de la Présentation – Lieu et Pays – Date Jour Mois Année</a:t>
            </a:r>
            <a:endParaRPr lang="fr-FR" dirty="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7" name="Espace réservé du texte 7"/>
          <p:cNvSpPr>
            <a:spLocks noGrp="1"/>
          </p:cNvSpPr>
          <p:nvPr>
            <p:ph type="body" sz="quarter" idx="13" hasCustomPrompt="1"/>
          </p:nvPr>
        </p:nvSpPr>
        <p:spPr>
          <a:xfrm>
            <a:off x="2267744" y="1418400"/>
            <a:ext cx="4608512" cy="338554"/>
          </a:xfrm>
        </p:spPr>
        <p:txBody>
          <a:bodyPr wrap="square" anchor="t" anchorCtr="1">
            <a:spAutoFit/>
          </a:bodyPr>
          <a:lstStyle>
            <a:lvl1pPr algn="ctr">
              <a:buNone/>
              <a:defRPr sz="1600"/>
            </a:lvl1pPr>
          </a:lstStyle>
          <a:p>
            <a:pPr lvl="0"/>
            <a:r>
              <a:rPr lang="fr-FR" dirty="0" smtClean="0"/>
              <a:t>Titre graph type barres</a:t>
            </a:r>
            <a:endParaRPr lang="fr-FR" dirty="0"/>
          </a:p>
        </p:txBody>
      </p:sp>
      <p:sp>
        <p:nvSpPr>
          <p:cNvPr id="9" name="Espace réservé du texte 8"/>
          <p:cNvSpPr>
            <a:spLocks noGrp="1"/>
          </p:cNvSpPr>
          <p:nvPr>
            <p:ph type="body" sz="quarter" idx="14" hasCustomPrompt="1"/>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dirty="0" smtClean="0"/>
              <a:t>Source</a:t>
            </a:r>
          </a:p>
        </p:txBody>
      </p:sp>
    </p:spTree>
    <p:extLst>
      <p:ext uri="{BB962C8B-B14F-4D97-AF65-F5344CB8AC3E}">
        <p14:creationId xmlns:p14="http://schemas.microsoft.com/office/powerpoint/2010/main" val="2300454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eux Graphiques barre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en-US" smtClean="0"/>
              <a:t>Click to edit Master title style</a:t>
            </a:r>
            <a:endParaRPr lang="fr-FR" dirty="0"/>
          </a:p>
        </p:txBody>
      </p:sp>
      <p:sp>
        <p:nvSpPr>
          <p:cNvPr id="3" name="Espace réservé du contenu 2"/>
          <p:cNvSpPr>
            <a:spLocks noGrp="1"/>
          </p:cNvSpPr>
          <p:nvPr>
            <p:ph idx="1" hasCustomPrompt="1"/>
          </p:nvPr>
        </p:nvSpPr>
        <p:spPr>
          <a:xfrm>
            <a:off x="457200" y="972000"/>
            <a:ext cx="8218800" cy="2484000"/>
          </a:xfrm>
          <a:prstGeom prst="rect">
            <a:avLst/>
          </a:prstGeom>
        </p:spPr>
        <p:txBody>
          <a:bodyPr/>
          <a:lstStyle>
            <a:lvl1pPr>
              <a:defRPr/>
            </a:lvl1pPr>
          </a:lstStyle>
          <a:p>
            <a:pPr lvl="0"/>
            <a:r>
              <a:rPr lang="fr-FR" dirty="0" smtClean="0"/>
              <a:t>Graphique barres</a:t>
            </a:r>
          </a:p>
        </p:txBody>
      </p:sp>
      <p:sp>
        <p:nvSpPr>
          <p:cNvPr id="5" name="Espace réservé du pied de page 4"/>
          <p:cNvSpPr>
            <a:spLocks noGrp="1"/>
          </p:cNvSpPr>
          <p:nvPr>
            <p:ph type="ftr" sz="quarter" idx="11"/>
          </p:nvPr>
        </p:nvSpPr>
        <p:spPr/>
        <p:txBody>
          <a:bodyPr/>
          <a:lstStyle/>
          <a:p>
            <a:r>
              <a:rPr lang="fr-FR" smtClean="0"/>
              <a:t>Titre de la Présentation – Lieu et Pays – Date Jour Mois Année</a:t>
            </a:r>
            <a:endParaRPr lang="fr-FR" dirty="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8" name="Espace réservé du contenu 2"/>
          <p:cNvSpPr>
            <a:spLocks noGrp="1"/>
          </p:cNvSpPr>
          <p:nvPr>
            <p:ph idx="13" hasCustomPrompt="1"/>
          </p:nvPr>
        </p:nvSpPr>
        <p:spPr>
          <a:xfrm>
            <a:off x="457200" y="3510000"/>
            <a:ext cx="8218800" cy="2484000"/>
          </a:xfrm>
          <a:prstGeom prst="rect">
            <a:avLst/>
          </a:prstGeom>
        </p:spPr>
        <p:txBody>
          <a:bodyPr/>
          <a:lstStyle>
            <a:lvl1pPr>
              <a:defRPr/>
            </a:lvl1pPr>
          </a:lstStyle>
          <a:p>
            <a:pPr lvl="0"/>
            <a:r>
              <a:rPr lang="fr-FR" dirty="0" smtClean="0"/>
              <a:t>Graphique barres</a:t>
            </a:r>
          </a:p>
        </p:txBody>
      </p:sp>
      <p:sp>
        <p:nvSpPr>
          <p:cNvPr id="7" name="Espace réservé du texte 8"/>
          <p:cNvSpPr>
            <a:spLocks noGrp="1"/>
          </p:cNvSpPr>
          <p:nvPr>
            <p:ph type="body" sz="quarter" idx="14" hasCustomPrompt="1"/>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dirty="0" smtClean="0"/>
              <a:t>Source</a:t>
            </a:r>
          </a:p>
        </p:txBody>
      </p:sp>
    </p:spTree>
    <p:extLst>
      <p:ext uri="{BB962C8B-B14F-4D97-AF65-F5344CB8AC3E}">
        <p14:creationId xmlns:p14="http://schemas.microsoft.com/office/powerpoint/2010/main" val="2300454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raphique annea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en-US" smtClean="0"/>
              <a:t>Click to edit Master title style</a:t>
            </a:r>
            <a:endParaRPr lang="fr-FR" dirty="0"/>
          </a:p>
        </p:txBody>
      </p:sp>
      <p:sp>
        <p:nvSpPr>
          <p:cNvPr id="3" name="Espace réservé du contenu 2"/>
          <p:cNvSpPr>
            <a:spLocks noGrp="1"/>
          </p:cNvSpPr>
          <p:nvPr>
            <p:ph idx="1" hasCustomPrompt="1"/>
          </p:nvPr>
        </p:nvSpPr>
        <p:spPr>
          <a:xfrm>
            <a:off x="457200" y="1767600"/>
            <a:ext cx="8218800" cy="4248000"/>
          </a:xfrm>
          <a:prstGeom prst="rect">
            <a:avLst/>
          </a:prstGeom>
        </p:spPr>
        <p:txBody>
          <a:bodyPr/>
          <a:lstStyle>
            <a:lvl1pPr>
              <a:defRPr/>
            </a:lvl1pPr>
          </a:lstStyle>
          <a:p>
            <a:pPr lvl="0"/>
            <a:r>
              <a:rPr lang="fr-FR" dirty="0" smtClean="0"/>
              <a:t>Graphique anneau</a:t>
            </a:r>
          </a:p>
        </p:txBody>
      </p:sp>
      <p:sp>
        <p:nvSpPr>
          <p:cNvPr id="5" name="Espace réservé du pied de page 4"/>
          <p:cNvSpPr>
            <a:spLocks noGrp="1"/>
          </p:cNvSpPr>
          <p:nvPr>
            <p:ph type="ftr" sz="quarter" idx="11"/>
          </p:nvPr>
        </p:nvSpPr>
        <p:spPr/>
        <p:txBody>
          <a:bodyPr/>
          <a:lstStyle/>
          <a:p>
            <a:r>
              <a:rPr lang="fr-FR" smtClean="0"/>
              <a:t>Titre de la Présentation – Lieu et Pays – Date Jour Mois Année</a:t>
            </a:r>
            <a:endParaRPr lang="fr-FR" dirty="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8" name="Espace réservé du texte 7"/>
          <p:cNvSpPr>
            <a:spLocks noGrp="1"/>
          </p:cNvSpPr>
          <p:nvPr>
            <p:ph type="body" sz="quarter" idx="13" hasCustomPrompt="1"/>
          </p:nvPr>
        </p:nvSpPr>
        <p:spPr>
          <a:xfrm>
            <a:off x="2267744" y="1418400"/>
            <a:ext cx="4608512" cy="338554"/>
          </a:xfrm>
        </p:spPr>
        <p:txBody>
          <a:bodyPr wrap="square" anchor="t" anchorCtr="1">
            <a:spAutoFit/>
          </a:bodyPr>
          <a:lstStyle>
            <a:lvl1pPr algn="ctr">
              <a:buNone/>
              <a:defRPr sz="1600"/>
            </a:lvl1pPr>
          </a:lstStyle>
          <a:p>
            <a:pPr lvl="0"/>
            <a:r>
              <a:rPr lang="fr-FR" dirty="0" smtClean="0"/>
              <a:t>Titre graph type anneau</a:t>
            </a:r>
            <a:endParaRPr lang="fr-FR" dirty="0"/>
          </a:p>
        </p:txBody>
      </p:sp>
      <p:sp>
        <p:nvSpPr>
          <p:cNvPr id="7" name="Espace réservé du texte 8"/>
          <p:cNvSpPr>
            <a:spLocks noGrp="1"/>
          </p:cNvSpPr>
          <p:nvPr>
            <p:ph type="body" sz="quarter" idx="14" hasCustomPrompt="1"/>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dirty="0" smtClean="0"/>
              <a:t>Source</a:t>
            </a:r>
          </a:p>
        </p:txBody>
      </p:sp>
    </p:spTree>
    <p:extLst>
      <p:ext uri="{BB962C8B-B14F-4D97-AF65-F5344CB8AC3E}">
        <p14:creationId xmlns:p14="http://schemas.microsoft.com/office/powerpoint/2010/main" val="2300454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en-US" smtClean="0"/>
              <a:t>Click to edit Master title style</a:t>
            </a:r>
            <a:endParaRPr lang="fr-FR" dirty="0"/>
          </a:p>
        </p:txBody>
      </p:sp>
      <p:sp>
        <p:nvSpPr>
          <p:cNvPr id="3" name="Espace réservé du contenu 2"/>
          <p:cNvSpPr>
            <a:spLocks noGrp="1"/>
          </p:cNvSpPr>
          <p:nvPr>
            <p:ph idx="1" hasCustomPrompt="1"/>
          </p:nvPr>
        </p:nvSpPr>
        <p:spPr>
          <a:xfrm>
            <a:off x="457200" y="1125538"/>
            <a:ext cx="8218488" cy="4896000"/>
          </a:xfrm>
          <a:prstGeom prst="rect">
            <a:avLst/>
          </a:prstGeom>
        </p:spPr>
        <p:txBody>
          <a:bodyPr anchor="t" anchorCtr="0"/>
          <a:lstStyle>
            <a:lvl1pPr>
              <a:defRPr/>
            </a:lvl1pPr>
          </a:lstStyle>
          <a:p>
            <a:pPr lvl="0"/>
            <a:r>
              <a:rPr lang="fr-FR" dirty="0" smtClean="0"/>
              <a:t>Tableau</a:t>
            </a:r>
          </a:p>
        </p:txBody>
      </p:sp>
      <p:sp>
        <p:nvSpPr>
          <p:cNvPr id="5" name="Espace réservé du pied de page 4"/>
          <p:cNvSpPr>
            <a:spLocks noGrp="1"/>
          </p:cNvSpPr>
          <p:nvPr>
            <p:ph type="ftr" sz="quarter" idx="11"/>
          </p:nvPr>
        </p:nvSpPr>
        <p:spPr/>
        <p:txBody>
          <a:bodyPr/>
          <a:lstStyle/>
          <a:p>
            <a:r>
              <a:rPr lang="fr-FR" smtClean="0"/>
              <a:t>Titre de la Présentation – Lieu et Pays – Date Jour Mois Année</a:t>
            </a:r>
            <a:endParaRPr lang="fr-FR" dirty="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7" name="Espace réservé du texte 8"/>
          <p:cNvSpPr>
            <a:spLocks noGrp="1"/>
          </p:cNvSpPr>
          <p:nvPr>
            <p:ph type="body" sz="quarter" idx="14" hasCustomPrompt="1"/>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dirty="0" smtClean="0"/>
              <a:t>Source</a:t>
            </a:r>
          </a:p>
        </p:txBody>
      </p:sp>
    </p:spTree>
    <p:extLst>
      <p:ext uri="{BB962C8B-B14F-4D97-AF65-F5344CB8AC3E}">
        <p14:creationId xmlns:p14="http://schemas.microsoft.com/office/powerpoint/2010/main" val="2300454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image" Target="../media/image1.png"/><Relationship Id="rId5" Type="http://schemas.openxmlformats.org/officeDocument/2006/relationships/slideLayout" Target="../slideLayouts/slideLayout27.xml"/><Relationship Id="rId10" Type="http://schemas.openxmlformats.org/officeDocument/2006/relationships/theme" Target="../theme/theme3.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18488" cy="635000"/>
          </a:xfrm>
          <a:prstGeom prst="rect">
            <a:avLst/>
          </a:prstGeom>
        </p:spPr>
        <p:txBody>
          <a:bodyPr vert="horz" lIns="91440" tIns="45720" rIns="91440" bIns="45720" rtlCol="0" anchor="t">
            <a:noAutofit/>
          </a:bodyPr>
          <a:lstStyle/>
          <a:p>
            <a:r>
              <a:rPr lang="fr-FR" noProof="0" dirty="0" smtClean="0"/>
              <a:t>Cliquez et modifiez le titre</a:t>
            </a:r>
            <a:endParaRPr lang="fr-FR" noProof="0" dirty="0"/>
          </a:p>
        </p:txBody>
      </p:sp>
      <p:sp>
        <p:nvSpPr>
          <p:cNvPr id="5" name="Espace réservé du pied de page 4"/>
          <p:cNvSpPr>
            <a:spLocks noGrp="1"/>
          </p:cNvSpPr>
          <p:nvPr>
            <p:ph type="ftr" sz="quarter" idx="3"/>
          </p:nvPr>
        </p:nvSpPr>
        <p:spPr>
          <a:xfrm>
            <a:off x="457200" y="6411916"/>
            <a:ext cx="5562600" cy="365125"/>
          </a:xfrm>
          <a:prstGeom prst="rect">
            <a:avLst/>
          </a:prstGeom>
        </p:spPr>
        <p:txBody>
          <a:bodyPr vert="horz" lIns="0" tIns="45720" rIns="91440" bIns="45720" rtlCol="0" anchor="ctr"/>
          <a:lstStyle>
            <a:lvl1pPr algn="l">
              <a:defRPr sz="900">
                <a:solidFill>
                  <a:schemeClr val="tx1"/>
                </a:solidFill>
                <a:latin typeface="+mn-lt"/>
                <a:cs typeface="Helvetica"/>
              </a:defRPr>
            </a:lvl1pPr>
          </a:lstStyle>
          <a:p>
            <a:r>
              <a:rPr lang="fr-FR" dirty="0" smtClean="0"/>
              <a:t>Titre de la Présentation – Lieu et Pays – Date Jour Mois Année</a:t>
            </a:r>
            <a:endParaRPr lang="fr-FR" dirty="0"/>
          </a:p>
        </p:txBody>
      </p:sp>
      <p:sp>
        <p:nvSpPr>
          <p:cNvPr id="6" name="Espace réservé du numéro de diapositive 5"/>
          <p:cNvSpPr>
            <a:spLocks noGrp="1"/>
          </p:cNvSpPr>
          <p:nvPr>
            <p:ph type="sldNum" sz="quarter" idx="4"/>
          </p:nvPr>
        </p:nvSpPr>
        <p:spPr>
          <a:xfrm>
            <a:off x="6553200" y="6411916"/>
            <a:ext cx="725488" cy="365125"/>
          </a:xfrm>
          <a:prstGeom prst="rect">
            <a:avLst/>
          </a:prstGeom>
        </p:spPr>
        <p:txBody>
          <a:bodyPr vert="horz" lIns="91440" tIns="45720" rIns="91440" bIns="45720" rtlCol="0" anchor="ctr"/>
          <a:lstStyle>
            <a:lvl1pPr algn="r">
              <a:defRPr sz="1200">
                <a:solidFill>
                  <a:schemeClr val="tx1">
                    <a:tint val="75000"/>
                  </a:schemeClr>
                </a:solidFill>
                <a:latin typeface="+mn-lt"/>
                <a:cs typeface="Helvetica"/>
              </a:defRPr>
            </a:lvl1pPr>
          </a:lstStyle>
          <a:p>
            <a:fld id="{21F90BE8-D879-4F46-ACF9-7BCC67DCFB75}" type="slidenum">
              <a:rPr lang="fr-FR" smtClean="0"/>
              <a:pPr/>
              <a:t>‹#›</a:t>
            </a:fld>
            <a:endParaRPr lang="fr-FR" dirty="0"/>
          </a:p>
        </p:txBody>
      </p:sp>
      <p:sp>
        <p:nvSpPr>
          <p:cNvPr id="7" name="Rectangle 6"/>
          <p:cNvSpPr/>
          <p:nvPr/>
        </p:nvSpPr>
        <p:spPr>
          <a:xfrm>
            <a:off x="9031305" y="0"/>
            <a:ext cx="112695" cy="6858000"/>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latin typeface="Helvetica"/>
              <a:cs typeface="Helvetica"/>
            </a:endParaRPr>
          </a:p>
        </p:txBody>
      </p:sp>
      <p:cxnSp>
        <p:nvCxnSpPr>
          <p:cNvPr id="9" name="Connecteur droit 8"/>
          <p:cNvCxnSpPr/>
          <p:nvPr/>
        </p:nvCxnSpPr>
        <p:spPr>
          <a:xfrm>
            <a:off x="457200" y="6311850"/>
            <a:ext cx="8686800" cy="1588"/>
          </a:xfrm>
          <a:prstGeom prst="line">
            <a:avLst/>
          </a:prstGeom>
          <a:ln w="9525" cap="flat" cmpd="sng" algn="ctr">
            <a:solidFill>
              <a:schemeClr val="accent5">
                <a:lumMod val="7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2" name="Connecteur droit 11"/>
          <p:cNvCxnSpPr/>
          <p:nvPr/>
        </p:nvCxnSpPr>
        <p:spPr>
          <a:xfrm rot="5400000">
            <a:off x="7334251" y="6594478"/>
            <a:ext cx="365125" cy="1588"/>
          </a:xfrm>
          <a:prstGeom prst="line">
            <a:avLst/>
          </a:prstGeom>
          <a:ln w="6350" cap="flat" cmpd="sng" algn="ctr">
            <a:solidFill>
              <a:schemeClr val="tx1">
                <a:alpha val="70000"/>
              </a:schemeClr>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4" name="Espace réservé du texte 3"/>
          <p:cNvSpPr>
            <a:spLocks noGrp="1"/>
          </p:cNvSpPr>
          <p:nvPr>
            <p:ph type="body" idx="1"/>
          </p:nvPr>
        </p:nvSpPr>
        <p:spPr>
          <a:xfrm>
            <a:off x="457200" y="1124744"/>
            <a:ext cx="8218488" cy="5001420"/>
          </a:xfrm>
          <a:prstGeom prst="rect">
            <a:avLst/>
          </a:prstGeom>
        </p:spPr>
        <p:txBody>
          <a:bodyPr vert="horz" lIns="91440" tIns="45720" rIns="91440" bIns="45720" rtlCol="0">
            <a:normAutofit/>
          </a:bodyPr>
          <a:lstStyle/>
          <a:p>
            <a:pPr lvl="0"/>
            <a:r>
              <a:rPr lang="fr-FR" noProof="0" dirty="0" smtClean="0"/>
              <a:t>Modifiez les styles du texte du masque</a:t>
            </a:r>
          </a:p>
          <a:p>
            <a:pPr lvl="1"/>
            <a:r>
              <a:rPr lang="fr-FR" noProof="0" dirty="0" smtClean="0"/>
              <a:t>Deuxième niveau</a:t>
            </a:r>
          </a:p>
          <a:p>
            <a:pPr lvl="2"/>
            <a:r>
              <a:rPr lang="fr-FR" noProof="0" dirty="0" smtClean="0"/>
              <a:t>Troisième niveau</a:t>
            </a:r>
          </a:p>
          <a:p>
            <a:pPr lvl="3"/>
            <a:r>
              <a:rPr lang="fr-FR" noProof="0" dirty="0" smtClean="0"/>
              <a:t>Quatrième niveau</a:t>
            </a:r>
          </a:p>
        </p:txBody>
      </p:sp>
      <p:pic>
        <p:nvPicPr>
          <p:cNvPr id="11" name="Image 10" descr="TOTAL_ADM.pn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685087" y="6374892"/>
            <a:ext cx="1008000" cy="402149"/>
          </a:xfrm>
          <a:prstGeom prst="rect">
            <a:avLst/>
          </a:prstGeom>
        </p:spPr>
      </p:pic>
    </p:spTree>
  </p:cSld>
  <p:clrMap bg1="lt1" tx1="dk1" bg2="lt2" tx2="dk2" accent1="accent1" accent2="accent2" accent3="accent3" accent4="accent4" accent5="accent5" accent6="accent6" hlink="hlink" folHlink="folHlink"/>
  <p:sldLayoutIdLst>
    <p:sldLayoutId id="2147483673" r:id="rId1"/>
    <p:sldLayoutId id="2147483699" r:id="rId2"/>
    <p:sldLayoutId id="2147483690" r:id="rId3"/>
    <p:sldLayoutId id="2147483658" r:id="rId4"/>
    <p:sldLayoutId id="2147483659" r:id="rId5"/>
    <p:sldLayoutId id="2147483692" r:id="rId6"/>
    <p:sldLayoutId id="2147483693" r:id="rId7"/>
    <p:sldLayoutId id="2147483694" r:id="rId8"/>
    <p:sldLayoutId id="2147483695" r:id="rId9"/>
    <p:sldLayoutId id="2147483696" r:id="rId10"/>
    <p:sldLayoutId id="2147483697" r:id="rId11"/>
  </p:sldLayoutIdLst>
  <p:hf hdr="0" dt="0"/>
  <p:txStyles>
    <p:titleStyle>
      <a:lvl1pPr algn="l" defTabSz="457200" rtl="0" eaLnBrk="1" latinLnBrk="0" hangingPunct="1">
        <a:spcBef>
          <a:spcPct val="0"/>
        </a:spcBef>
        <a:buNone/>
        <a:defRPr sz="2200" b="1" i="0" kern="1200" cap="all">
          <a:solidFill>
            <a:schemeClr val="accent5">
              <a:lumMod val="75000"/>
            </a:schemeClr>
          </a:solidFill>
          <a:latin typeface="+mj-lt"/>
          <a:ea typeface="+mj-ea"/>
          <a:cs typeface="Arial"/>
        </a:defRPr>
      </a:lvl1pPr>
    </p:titleStyle>
    <p:bodyStyle>
      <a:lvl1pPr marL="285750" indent="-285750" algn="l" defTabSz="457200" rtl="0" eaLnBrk="1" latinLnBrk="0" hangingPunct="1">
        <a:spcBef>
          <a:spcPts val="300"/>
        </a:spcBef>
        <a:spcAft>
          <a:spcPts val="300"/>
        </a:spcAft>
        <a:buClr>
          <a:schemeClr val="accent5">
            <a:lumMod val="75000"/>
          </a:schemeClr>
        </a:buClr>
        <a:buSzPct val="120000"/>
        <a:buFont typeface="Lucida Grande"/>
        <a:buChar char="●"/>
        <a:defRPr sz="2000" kern="1200">
          <a:solidFill>
            <a:schemeClr val="tx1"/>
          </a:solidFill>
          <a:latin typeface="+mn-lt"/>
          <a:ea typeface="+mn-ea"/>
          <a:cs typeface="Arial"/>
        </a:defRPr>
      </a:lvl1pPr>
      <a:lvl2pPr marL="447675" indent="-180975" algn="l" defTabSz="533400" rtl="0" eaLnBrk="1" latinLnBrk="0" hangingPunct="1">
        <a:spcBef>
          <a:spcPts val="300"/>
        </a:spcBef>
        <a:spcAft>
          <a:spcPts val="300"/>
        </a:spcAft>
        <a:buClr>
          <a:schemeClr val="accent5">
            <a:lumMod val="75000"/>
          </a:schemeClr>
        </a:buClr>
        <a:buFont typeface="Lucida Grande"/>
        <a:buChar char="-"/>
        <a:defRPr sz="1800" kern="1200">
          <a:solidFill>
            <a:schemeClr val="tx1"/>
          </a:solidFill>
          <a:latin typeface="+mn-lt"/>
          <a:ea typeface="+mn-ea"/>
          <a:cs typeface="Arial"/>
        </a:defRPr>
      </a:lvl2pPr>
      <a:lvl3pPr marL="806450" indent="-180975" algn="l" defTabSz="457200" rtl="0" eaLnBrk="1" latinLnBrk="0" hangingPunct="1">
        <a:spcBef>
          <a:spcPts val="300"/>
        </a:spcBef>
        <a:spcAft>
          <a:spcPts val="300"/>
        </a:spcAft>
        <a:buClr>
          <a:schemeClr val="accent5">
            <a:lumMod val="75000"/>
          </a:schemeClr>
        </a:buClr>
        <a:buSzPct val="100000"/>
        <a:buFont typeface="Lucida Grande"/>
        <a:buChar char="•"/>
        <a:defRPr sz="1600" kern="1200">
          <a:solidFill>
            <a:schemeClr val="tx1"/>
          </a:solidFill>
          <a:latin typeface="+mn-lt"/>
          <a:ea typeface="+mn-ea"/>
          <a:cs typeface="Arial"/>
        </a:defRPr>
      </a:lvl3pPr>
      <a:lvl4pPr marL="1076325" indent="-171450" algn="l" defTabSz="457200" rtl="0" eaLnBrk="1" latinLnBrk="0" hangingPunct="1">
        <a:spcBef>
          <a:spcPts val="300"/>
        </a:spcBef>
        <a:spcAft>
          <a:spcPts val="300"/>
        </a:spcAft>
        <a:buClr>
          <a:schemeClr val="accent5">
            <a:lumMod val="75000"/>
          </a:schemeClr>
        </a:buClr>
        <a:buSzPct val="80000"/>
        <a:buFont typeface="Lucida Grande"/>
        <a:buChar char="-"/>
        <a:tabLst/>
        <a:defRPr sz="1600" kern="1200">
          <a:solidFill>
            <a:schemeClr val="tx1"/>
          </a:solidFill>
          <a:latin typeface="+mn-lt"/>
          <a:ea typeface="+mn-ea"/>
          <a:cs typeface="Helvetica"/>
        </a:defRPr>
      </a:lvl4pPr>
      <a:lvl5pPr marL="1260000" indent="-180975" algn="l" defTabSz="352425" rtl="0" eaLnBrk="1" latinLnBrk="0" hangingPunct="1">
        <a:spcBef>
          <a:spcPts val="300"/>
        </a:spcBef>
        <a:spcAft>
          <a:spcPts val="300"/>
        </a:spcAft>
        <a:buClr>
          <a:srgbClr val="BD2B0B"/>
        </a:buClr>
        <a:buSzPct val="100000"/>
        <a:buFont typeface="Lucida Grande"/>
        <a:buNone/>
        <a:defRPr sz="1600" kern="1200">
          <a:solidFill>
            <a:schemeClr val="tx1"/>
          </a:solidFill>
          <a:latin typeface="+mn-lt"/>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0EFBBB-E4B0-41DF-8697-5D8C6F3306E1}" type="datetimeFigureOut">
              <a:rPr lang="fr-FR" smtClean="0"/>
              <a:pPr/>
              <a:t>31/10/2018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6A461E-A600-43D2-BD2A-F2614C415F13}"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18488" cy="635000"/>
          </a:xfrm>
          <a:prstGeom prst="rect">
            <a:avLst/>
          </a:prstGeom>
        </p:spPr>
        <p:txBody>
          <a:bodyPr vert="horz" lIns="91440" tIns="45720" rIns="91440" bIns="45720" rtlCol="0" anchor="t">
            <a:noAutofit/>
          </a:bodyPr>
          <a:lstStyle/>
          <a:p>
            <a:r>
              <a:rPr lang="fr-FR" noProof="0" dirty="0" smtClean="0"/>
              <a:t>Cliquez et modifiez le titre</a:t>
            </a:r>
            <a:endParaRPr lang="fr-FR" noProof="0" dirty="0"/>
          </a:p>
        </p:txBody>
      </p:sp>
      <p:sp>
        <p:nvSpPr>
          <p:cNvPr id="5" name="Espace réservé du pied de page 4"/>
          <p:cNvSpPr>
            <a:spLocks noGrp="1"/>
          </p:cNvSpPr>
          <p:nvPr>
            <p:ph type="ftr" sz="quarter" idx="3"/>
          </p:nvPr>
        </p:nvSpPr>
        <p:spPr>
          <a:xfrm>
            <a:off x="457200" y="6411916"/>
            <a:ext cx="5562600" cy="365125"/>
          </a:xfrm>
          <a:prstGeom prst="rect">
            <a:avLst/>
          </a:prstGeom>
        </p:spPr>
        <p:txBody>
          <a:bodyPr vert="horz" lIns="0" tIns="45720" rIns="91440" bIns="45720" rtlCol="0" anchor="ctr"/>
          <a:lstStyle>
            <a:lvl1pPr algn="l">
              <a:defRPr sz="900">
                <a:solidFill>
                  <a:schemeClr val="tx1"/>
                </a:solidFill>
                <a:latin typeface="+mn-lt"/>
                <a:cs typeface="Helvetica"/>
              </a:defRPr>
            </a:lvl1pPr>
          </a:lstStyle>
          <a:p>
            <a:r>
              <a:rPr lang="fr-FR" smtClean="0"/>
              <a:t>Brand Center 27 janvier 2014 - DG/COM/IMARQ</a:t>
            </a:r>
            <a:endParaRPr lang="fr-FR" dirty="0"/>
          </a:p>
        </p:txBody>
      </p:sp>
      <p:sp>
        <p:nvSpPr>
          <p:cNvPr id="6" name="Espace réservé du numéro de diapositive 5"/>
          <p:cNvSpPr>
            <a:spLocks noGrp="1"/>
          </p:cNvSpPr>
          <p:nvPr>
            <p:ph type="sldNum" sz="quarter" idx="4"/>
          </p:nvPr>
        </p:nvSpPr>
        <p:spPr>
          <a:xfrm>
            <a:off x="6553200" y="6411916"/>
            <a:ext cx="725488" cy="365125"/>
          </a:xfrm>
          <a:prstGeom prst="rect">
            <a:avLst/>
          </a:prstGeom>
        </p:spPr>
        <p:txBody>
          <a:bodyPr vert="horz" lIns="91440" tIns="45720" rIns="91440" bIns="45720" rtlCol="0" anchor="ctr"/>
          <a:lstStyle>
            <a:lvl1pPr algn="r">
              <a:defRPr sz="1200">
                <a:solidFill>
                  <a:schemeClr val="tx1">
                    <a:tint val="75000"/>
                  </a:schemeClr>
                </a:solidFill>
                <a:latin typeface="+mn-lt"/>
                <a:cs typeface="Helvetica"/>
              </a:defRPr>
            </a:lvl1pPr>
          </a:lstStyle>
          <a:p>
            <a:fld id="{21F90BE8-D879-4F46-ACF9-7BCC67DCFB75}" type="slidenum">
              <a:rPr lang="fr-FR" smtClean="0"/>
              <a:pPr/>
              <a:t>‹#›</a:t>
            </a:fld>
            <a:endParaRPr lang="fr-FR" dirty="0"/>
          </a:p>
        </p:txBody>
      </p:sp>
      <p:sp>
        <p:nvSpPr>
          <p:cNvPr id="7" name="Rectangle 6"/>
          <p:cNvSpPr/>
          <p:nvPr/>
        </p:nvSpPr>
        <p:spPr>
          <a:xfrm>
            <a:off x="9031305" y="0"/>
            <a:ext cx="112695" cy="6858000"/>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latin typeface="Helvetica"/>
              <a:cs typeface="Helvetica"/>
            </a:endParaRPr>
          </a:p>
        </p:txBody>
      </p:sp>
      <p:cxnSp>
        <p:nvCxnSpPr>
          <p:cNvPr id="9" name="Connecteur droit 8"/>
          <p:cNvCxnSpPr/>
          <p:nvPr/>
        </p:nvCxnSpPr>
        <p:spPr>
          <a:xfrm>
            <a:off x="457200" y="6311850"/>
            <a:ext cx="8686800" cy="1588"/>
          </a:xfrm>
          <a:prstGeom prst="line">
            <a:avLst/>
          </a:prstGeom>
          <a:ln w="9525" cap="flat" cmpd="sng" algn="ctr">
            <a:solidFill>
              <a:schemeClr val="accent5">
                <a:lumMod val="7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2" name="Connecteur droit 11"/>
          <p:cNvCxnSpPr/>
          <p:nvPr/>
        </p:nvCxnSpPr>
        <p:spPr>
          <a:xfrm rot="5400000">
            <a:off x="7334251" y="6594478"/>
            <a:ext cx="365125" cy="1588"/>
          </a:xfrm>
          <a:prstGeom prst="line">
            <a:avLst/>
          </a:prstGeom>
          <a:ln w="6350" cap="flat" cmpd="sng" algn="ctr">
            <a:solidFill>
              <a:schemeClr val="tx1">
                <a:alpha val="70000"/>
              </a:schemeClr>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4" name="Espace réservé du texte 3"/>
          <p:cNvSpPr>
            <a:spLocks noGrp="1"/>
          </p:cNvSpPr>
          <p:nvPr>
            <p:ph type="body" idx="1"/>
          </p:nvPr>
        </p:nvSpPr>
        <p:spPr>
          <a:xfrm>
            <a:off x="457200" y="1124744"/>
            <a:ext cx="8218488" cy="5001420"/>
          </a:xfrm>
          <a:prstGeom prst="rect">
            <a:avLst/>
          </a:prstGeom>
        </p:spPr>
        <p:txBody>
          <a:bodyPr vert="horz" lIns="91440" tIns="45720" rIns="91440" bIns="45720" rtlCol="0">
            <a:normAutofit/>
          </a:bodyPr>
          <a:lstStyle/>
          <a:p>
            <a:pPr lvl="0"/>
            <a:r>
              <a:rPr lang="fr-FR" noProof="0" dirty="0" smtClean="0"/>
              <a:t>Modifiez les styles du texte du masque</a:t>
            </a:r>
          </a:p>
          <a:p>
            <a:pPr lvl="1"/>
            <a:r>
              <a:rPr lang="fr-FR" noProof="0" dirty="0" smtClean="0"/>
              <a:t>Deuxième niveau</a:t>
            </a:r>
          </a:p>
          <a:p>
            <a:pPr lvl="2"/>
            <a:r>
              <a:rPr lang="fr-FR" noProof="0" dirty="0" smtClean="0"/>
              <a:t>Troisième niveau</a:t>
            </a:r>
          </a:p>
          <a:p>
            <a:pPr lvl="3"/>
            <a:r>
              <a:rPr lang="fr-FR" noProof="0" dirty="0" smtClean="0"/>
              <a:t>Quatrième niveau</a:t>
            </a:r>
          </a:p>
        </p:txBody>
      </p:sp>
      <p:pic>
        <p:nvPicPr>
          <p:cNvPr id="11" name="Image 10" descr="TOTAL_ADM.png"/>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685087" y="6374892"/>
            <a:ext cx="1008000" cy="402149"/>
          </a:xfrm>
          <a:prstGeom prst="rect">
            <a:avLst/>
          </a:prstGeom>
        </p:spPr>
      </p:pic>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Lst>
  <p:hf hdr="0" dt="0"/>
  <p:txStyles>
    <p:titleStyle>
      <a:lvl1pPr algn="l" defTabSz="457200" rtl="0" eaLnBrk="1" latinLnBrk="0" hangingPunct="1">
        <a:spcBef>
          <a:spcPct val="0"/>
        </a:spcBef>
        <a:buNone/>
        <a:defRPr sz="2200" b="1" i="0" kern="1200" cap="all">
          <a:solidFill>
            <a:schemeClr val="accent5">
              <a:lumMod val="75000"/>
            </a:schemeClr>
          </a:solidFill>
          <a:latin typeface="+mj-lt"/>
          <a:ea typeface="+mj-ea"/>
          <a:cs typeface="Arial"/>
        </a:defRPr>
      </a:lvl1pPr>
    </p:titleStyle>
    <p:bodyStyle>
      <a:lvl1pPr marL="285750" indent="-285750" algn="l" defTabSz="457200" rtl="0" eaLnBrk="1" latinLnBrk="0" hangingPunct="1">
        <a:spcBef>
          <a:spcPts val="300"/>
        </a:spcBef>
        <a:spcAft>
          <a:spcPts val="300"/>
        </a:spcAft>
        <a:buClr>
          <a:schemeClr val="accent5">
            <a:lumMod val="75000"/>
          </a:schemeClr>
        </a:buClr>
        <a:buSzPct val="120000"/>
        <a:buFont typeface="Lucida Grande"/>
        <a:buChar char="●"/>
        <a:defRPr sz="2000" kern="1200">
          <a:solidFill>
            <a:schemeClr val="tx1"/>
          </a:solidFill>
          <a:latin typeface="+mn-lt"/>
          <a:ea typeface="+mn-ea"/>
          <a:cs typeface="Arial"/>
        </a:defRPr>
      </a:lvl1pPr>
      <a:lvl2pPr marL="447675" indent="-180975" algn="l" defTabSz="533400" rtl="0" eaLnBrk="1" latinLnBrk="0" hangingPunct="1">
        <a:spcBef>
          <a:spcPts val="300"/>
        </a:spcBef>
        <a:spcAft>
          <a:spcPts val="300"/>
        </a:spcAft>
        <a:buClr>
          <a:schemeClr val="accent5">
            <a:lumMod val="75000"/>
          </a:schemeClr>
        </a:buClr>
        <a:buFont typeface="Lucida Grande"/>
        <a:buChar char="-"/>
        <a:defRPr sz="1800" kern="1200">
          <a:solidFill>
            <a:schemeClr val="tx1"/>
          </a:solidFill>
          <a:latin typeface="+mn-lt"/>
          <a:ea typeface="+mn-ea"/>
          <a:cs typeface="Arial"/>
        </a:defRPr>
      </a:lvl2pPr>
      <a:lvl3pPr marL="806450" indent="-180975" algn="l" defTabSz="457200" rtl="0" eaLnBrk="1" latinLnBrk="0" hangingPunct="1">
        <a:spcBef>
          <a:spcPts val="300"/>
        </a:spcBef>
        <a:spcAft>
          <a:spcPts val="300"/>
        </a:spcAft>
        <a:buClr>
          <a:schemeClr val="accent5">
            <a:lumMod val="75000"/>
          </a:schemeClr>
        </a:buClr>
        <a:buSzPct val="100000"/>
        <a:buFont typeface="Lucida Grande"/>
        <a:buChar char="•"/>
        <a:defRPr sz="1600" kern="1200">
          <a:solidFill>
            <a:schemeClr val="tx1"/>
          </a:solidFill>
          <a:latin typeface="+mn-lt"/>
          <a:ea typeface="+mn-ea"/>
          <a:cs typeface="Arial"/>
        </a:defRPr>
      </a:lvl3pPr>
      <a:lvl4pPr marL="1076325" indent="-171450" algn="l" defTabSz="457200" rtl="0" eaLnBrk="1" latinLnBrk="0" hangingPunct="1">
        <a:spcBef>
          <a:spcPts val="300"/>
        </a:spcBef>
        <a:spcAft>
          <a:spcPts val="300"/>
        </a:spcAft>
        <a:buClr>
          <a:schemeClr val="accent5">
            <a:lumMod val="75000"/>
          </a:schemeClr>
        </a:buClr>
        <a:buSzPct val="80000"/>
        <a:buFont typeface="Lucida Grande"/>
        <a:buChar char="-"/>
        <a:tabLst/>
        <a:defRPr sz="1600" kern="1200">
          <a:solidFill>
            <a:schemeClr val="tx1"/>
          </a:solidFill>
          <a:latin typeface="+mn-lt"/>
          <a:ea typeface="+mn-ea"/>
          <a:cs typeface="Helvetica"/>
        </a:defRPr>
      </a:lvl4pPr>
      <a:lvl5pPr marL="1260000" indent="-180975" algn="l" defTabSz="352425" rtl="0" eaLnBrk="1" latinLnBrk="0" hangingPunct="1">
        <a:spcBef>
          <a:spcPts val="300"/>
        </a:spcBef>
        <a:spcAft>
          <a:spcPts val="300"/>
        </a:spcAft>
        <a:buClr>
          <a:srgbClr val="BD2B0B"/>
        </a:buClr>
        <a:buSzPct val="100000"/>
        <a:buFont typeface="Lucida Grande"/>
        <a:buNone/>
        <a:defRPr sz="1600" kern="1200">
          <a:solidFill>
            <a:schemeClr val="tx1"/>
          </a:solidFill>
          <a:latin typeface="+mn-lt"/>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705294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762000" y="1235015"/>
            <a:ext cx="8229600" cy="5638800"/>
          </a:xfrm>
        </p:spPr>
        <p:txBody>
          <a:bodyPr>
            <a:normAutofit fontScale="62500" lnSpcReduction="20000"/>
          </a:bodyPr>
          <a:lstStyle/>
          <a:p>
            <a:pPr marL="0" indent="0">
              <a:buNone/>
            </a:pPr>
            <a:r>
              <a:rPr lang="en-US" b="1" dirty="0">
                <a:latin typeface="Comic Sans MS" panose="030F0702030302020204" pitchFamily="66" charset="0"/>
              </a:rPr>
              <a:t>Genesis </a:t>
            </a:r>
            <a:r>
              <a:rPr lang="en-US" b="1" dirty="0" smtClean="0">
                <a:latin typeface="Comic Sans MS" panose="030F0702030302020204" pitchFamily="66" charset="0"/>
              </a:rPr>
              <a:t>39:7,10 </a:t>
            </a:r>
            <a:r>
              <a:rPr lang="en-US" b="1" dirty="0">
                <a:latin typeface="Comic Sans MS" panose="030F0702030302020204" pitchFamily="66" charset="0"/>
              </a:rPr>
              <a:t>(KJV)</a:t>
            </a:r>
          </a:p>
          <a:p>
            <a:pPr marL="0" indent="0">
              <a:buNone/>
            </a:pPr>
            <a:r>
              <a:rPr lang="en-US" baseline="30000" dirty="0">
                <a:latin typeface="Comic Sans MS" panose="030F0702030302020204" pitchFamily="66" charset="0"/>
              </a:rPr>
              <a:t>7 </a:t>
            </a:r>
            <a:r>
              <a:rPr lang="en-US" dirty="0">
                <a:latin typeface="Comic Sans MS" panose="030F0702030302020204" pitchFamily="66" charset="0"/>
              </a:rPr>
              <a:t>And it came to pass after these things, that his master's wife cast her eyes upon Joseph; and she said, Lie with me.</a:t>
            </a:r>
          </a:p>
          <a:p>
            <a:pPr marL="0" indent="0">
              <a:buNone/>
            </a:pPr>
            <a:r>
              <a:rPr lang="en-US" baseline="30000" dirty="0">
                <a:latin typeface="Comic Sans MS" panose="030F0702030302020204" pitchFamily="66" charset="0"/>
              </a:rPr>
              <a:t>10</a:t>
            </a:r>
            <a:r>
              <a:rPr lang="en-US" dirty="0">
                <a:latin typeface="Comic Sans MS" panose="030F0702030302020204" pitchFamily="66" charset="0"/>
              </a:rPr>
              <a:t> And it came to pass, as she </a:t>
            </a:r>
            <a:r>
              <a:rPr lang="en-US" dirty="0" err="1">
                <a:latin typeface="Comic Sans MS" panose="030F0702030302020204" pitchFamily="66" charset="0"/>
              </a:rPr>
              <a:t>spake</a:t>
            </a:r>
            <a:r>
              <a:rPr lang="en-US" dirty="0">
                <a:latin typeface="Comic Sans MS" panose="030F0702030302020204" pitchFamily="66" charset="0"/>
              </a:rPr>
              <a:t> to Joseph day by day, that he hearkened not unto her, to lie by her, or to be with her.</a:t>
            </a:r>
          </a:p>
          <a:p>
            <a:pPr marL="0" indent="0">
              <a:buNone/>
            </a:pPr>
            <a:endParaRPr lang="en-US" dirty="0" smtClean="0"/>
          </a:p>
          <a:p>
            <a:pPr marL="0" indent="0">
              <a:buNone/>
            </a:pPr>
            <a:r>
              <a:rPr lang="en-US" b="1" dirty="0" smtClean="0">
                <a:latin typeface="Comic Sans MS" panose="030F0702030302020204" pitchFamily="66" charset="0"/>
              </a:rPr>
              <a:t>Acts 24:16 (KJV)</a:t>
            </a:r>
            <a:r>
              <a:rPr lang="en-US" dirty="0">
                <a:latin typeface="Comic Sans MS" panose="030F0702030302020204" pitchFamily="66" charset="0"/>
              </a:rPr>
              <a:t/>
            </a:r>
            <a:br>
              <a:rPr lang="en-US" dirty="0">
                <a:latin typeface="Comic Sans MS" panose="030F0702030302020204" pitchFamily="66" charset="0"/>
              </a:rPr>
            </a:br>
            <a:r>
              <a:rPr lang="en-US" dirty="0">
                <a:latin typeface="Comic Sans MS" panose="030F0702030302020204" pitchFamily="66" charset="0"/>
              </a:rPr>
              <a:t>And herein do I exercise myself, to have always a conscience void of offence toward God, and toward men.</a:t>
            </a:r>
            <a:br>
              <a:rPr lang="en-US" dirty="0">
                <a:latin typeface="Comic Sans MS" panose="030F0702030302020204" pitchFamily="66" charset="0"/>
              </a:rPr>
            </a:br>
            <a:r>
              <a:rPr lang="en-US" dirty="0">
                <a:latin typeface="Comic Sans MS" panose="030F0702030302020204" pitchFamily="66" charset="0"/>
              </a:rPr>
              <a:t/>
            </a:r>
            <a:br>
              <a:rPr lang="en-US" dirty="0">
                <a:latin typeface="Comic Sans MS" panose="030F0702030302020204" pitchFamily="66" charset="0"/>
              </a:rPr>
            </a:br>
            <a:r>
              <a:rPr lang="en-US" b="1" dirty="0">
                <a:latin typeface="Comic Sans MS" panose="030F0702030302020204" pitchFamily="66" charset="0"/>
              </a:rPr>
              <a:t>1 Timothy </a:t>
            </a:r>
            <a:r>
              <a:rPr lang="en-US" b="1" dirty="0" smtClean="0">
                <a:latin typeface="Comic Sans MS" panose="030F0702030302020204" pitchFamily="66" charset="0"/>
              </a:rPr>
              <a:t>1:19 (NLT)</a:t>
            </a:r>
            <a:r>
              <a:rPr lang="en-US" dirty="0">
                <a:latin typeface="Comic Sans MS" panose="030F0702030302020204" pitchFamily="66" charset="0"/>
              </a:rPr>
              <a:t/>
            </a:r>
            <a:br>
              <a:rPr lang="en-US" dirty="0">
                <a:latin typeface="Comic Sans MS" panose="030F0702030302020204" pitchFamily="66" charset="0"/>
              </a:rPr>
            </a:br>
            <a:r>
              <a:rPr lang="en-US" dirty="0">
                <a:latin typeface="Comic Sans MS" panose="030F0702030302020204" pitchFamily="66" charset="0"/>
              </a:rPr>
              <a:t>Cling to your faith in Christ, and keep your conscience clear. For some people have deliberately violated their consciences; as a result, their faith has been shipwrecked</a:t>
            </a:r>
            <a:r>
              <a:rPr lang="en-US" dirty="0" smtClean="0">
                <a:latin typeface="Comic Sans MS" panose="030F0702030302020204" pitchFamily="66" charset="0"/>
              </a:rPr>
              <a:t>.</a:t>
            </a:r>
            <a:endParaRPr lang="en-US" dirty="0">
              <a:latin typeface="Comic Sans MS" panose="030F0702030302020204" pitchFamily="66" charset="0"/>
            </a:endParaRPr>
          </a:p>
          <a:p>
            <a:endParaRPr lang="en-US" dirty="0" smtClean="0">
              <a:latin typeface="Comic Sans MS" panose="030F0702030302020204" pitchFamily="66" charset="0"/>
            </a:endParaRPr>
          </a:p>
          <a:p>
            <a:r>
              <a:rPr lang="en-US" dirty="0" smtClean="0">
                <a:latin typeface="Comic Sans MS" panose="030F0702030302020204" pitchFamily="66" charset="0"/>
              </a:rPr>
              <a:t>They will </a:t>
            </a:r>
            <a:r>
              <a:rPr lang="en-US" dirty="0">
                <a:latin typeface="Comic Sans MS" panose="030F0702030302020204" pitchFamily="66" charset="0"/>
              </a:rPr>
              <a:t>not take no for an answer </a:t>
            </a:r>
            <a:endParaRPr lang="en-US" dirty="0" smtClean="0">
              <a:latin typeface="Comic Sans MS" panose="030F0702030302020204" pitchFamily="66" charset="0"/>
            </a:endParaRPr>
          </a:p>
          <a:p>
            <a:r>
              <a:rPr lang="en-US" dirty="0" smtClean="0">
                <a:latin typeface="Comic Sans MS" panose="030F0702030302020204" pitchFamily="66" charset="0"/>
              </a:rPr>
              <a:t>They put pressure on you to </a:t>
            </a:r>
            <a:r>
              <a:rPr lang="en-US" dirty="0">
                <a:latin typeface="Comic Sans MS" panose="030F0702030302020204" pitchFamily="66" charset="0"/>
              </a:rPr>
              <a:t>violate </a:t>
            </a:r>
            <a:r>
              <a:rPr lang="en-US" dirty="0" smtClean="0">
                <a:latin typeface="Comic Sans MS" panose="030F0702030302020204" pitchFamily="66" charset="0"/>
              </a:rPr>
              <a:t>your </a:t>
            </a:r>
            <a:r>
              <a:rPr lang="en-US" dirty="0">
                <a:latin typeface="Comic Sans MS" panose="030F0702030302020204" pitchFamily="66" charset="0"/>
              </a:rPr>
              <a:t>conscience or to break down </a:t>
            </a:r>
            <a:r>
              <a:rPr lang="en-US" dirty="0" smtClean="0">
                <a:latin typeface="Comic Sans MS" panose="030F0702030302020204" pitchFamily="66" charset="0"/>
              </a:rPr>
              <a:t>your </a:t>
            </a:r>
            <a:r>
              <a:rPr lang="en-US" dirty="0">
                <a:latin typeface="Comic Sans MS" panose="030F0702030302020204" pitchFamily="66" charset="0"/>
              </a:rPr>
              <a:t>principles.</a:t>
            </a:r>
            <a:br>
              <a:rPr lang="en-US" dirty="0">
                <a:latin typeface="Comic Sans MS" panose="030F0702030302020204" pitchFamily="66" charset="0"/>
              </a:rPr>
            </a:br>
            <a:r>
              <a:rPr lang="en-US" dirty="0"/>
              <a:t/>
            </a:r>
            <a:br>
              <a:rPr lang="en-US" dirty="0"/>
            </a:br>
            <a:r>
              <a:rPr lang="en-US" dirty="0"/>
              <a:t/>
            </a:r>
            <a:br>
              <a:rPr lang="en-US" dirty="0"/>
            </a:br>
            <a:endParaRPr lang="en-US" dirty="0">
              <a:latin typeface="Comic Sans MS" panose="030F0702030302020204" pitchFamily="66" charset="0"/>
            </a:endParaRPr>
          </a:p>
        </p:txBody>
      </p:sp>
      <p:sp>
        <p:nvSpPr>
          <p:cNvPr id="3" name="TextBox 2"/>
          <p:cNvSpPr txBox="1"/>
          <p:nvPr/>
        </p:nvSpPr>
        <p:spPr>
          <a:xfrm>
            <a:off x="722379" y="457200"/>
            <a:ext cx="8229600" cy="584775"/>
          </a:xfrm>
          <a:prstGeom prst="rect">
            <a:avLst/>
          </a:prstGeom>
          <a:noFill/>
        </p:spPr>
        <p:txBody>
          <a:bodyPr wrap="square" rtlCol="0">
            <a:spAutoFit/>
          </a:bodyPr>
          <a:lstStyle/>
          <a:p>
            <a:r>
              <a:rPr lang="en-US" sz="3200" b="1" dirty="0" smtClean="0">
                <a:latin typeface="Comic Sans MS" panose="030F0702030302020204" pitchFamily="66" charset="0"/>
              </a:rPr>
              <a:t>Tool #6. Persistence</a:t>
            </a:r>
            <a:r>
              <a:rPr lang="en-US" sz="3200" cap="small" dirty="0" smtClean="0">
                <a:latin typeface="Comic Sans MS" panose="030F0702030302020204" pitchFamily="66" charset="0"/>
              </a:rPr>
              <a:t> </a:t>
            </a:r>
            <a:endParaRPr lang="en-US" sz="3200" dirty="0">
              <a:latin typeface="Comic Sans MS" panose="030F0702030302020204" pitchFamily="66" charset="0"/>
            </a:endParaRPr>
          </a:p>
        </p:txBody>
      </p:sp>
    </p:spTree>
    <p:extLst>
      <p:ext uri="{BB962C8B-B14F-4D97-AF65-F5344CB8AC3E}">
        <p14:creationId xmlns:p14="http://schemas.microsoft.com/office/powerpoint/2010/main" val="35264426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685800" y="1015042"/>
            <a:ext cx="8229600" cy="5638800"/>
          </a:xfrm>
        </p:spPr>
        <p:txBody>
          <a:bodyPr>
            <a:normAutofit fontScale="92500" lnSpcReduction="10000"/>
          </a:bodyPr>
          <a:lstStyle/>
          <a:p>
            <a:pPr marL="0" indent="0">
              <a:buNone/>
            </a:pPr>
            <a:r>
              <a:rPr lang="en-US" b="1" dirty="0">
                <a:latin typeface="Comic Sans MS" panose="030F0702030302020204" pitchFamily="66" charset="0"/>
              </a:rPr>
              <a:t>Psalms </a:t>
            </a:r>
            <a:r>
              <a:rPr lang="en-US" b="1" dirty="0" smtClean="0">
                <a:latin typeface="Comic Sans MS" panose="030F0702030302020204" pitchFamily="66" charset="0"/>
              </a:rPr>
              <a:t>82:4 </a:t>
            </a:r>
            <a:r>
              <a:rPr lang="en-US" dirty="0">
                <a:latin typeface="Comic Sans MS" panose="030F0702030302020204" pitchFamily="66" charset="0"/>
              </a:rPr>
              <a:t/>
            </a:r>
            <a:br>
              <a:rPr lang="en-US" dirty="0">
                <a:latin typeface="Comic Sans MS" panose="030F0702030302020204" pitchFamily="66" charset="0"/>
              </a:rPr>
            </a:br>
            <a:r>
              <a:rPr lang="en-US" dirty="0">
                <a:latin typeface="Comic Sans MS" panose="030F0702030302020204" pitchFamily="66" charset="0"/>
              </a:rPr>
              <a:t/>
            </a:r>
            <a:br>
              <a:rPr lang="en-US" dirty="0">
                <a:latin typeface="Comic Sans MS" panose="030F0702030302020204" pitchFamily="66" charset="0"/>
              </a:rPr>
            </a:br>
            <a:r>
              <a:rPr lang="en-US" dirty="0">
                <a:latin typeface="Comic Sans MS" panose="030F0702030302020204" pitchFamily="66" charset="0"/>
              </a:rPr>
              <a:t>Deliver the poor and needy</a:t>
            </a:r>
            <a:r>
              <a:rPr lang="en-US" dirty="0" smtClean="0">
                <a:latin typeface="Comic Sans MS" panose="030F0702030302020204" pitchFamily="66" charset="0"/>
              </a:rPr>
              <a:t>: rid </a:t>
            </a:r>
            <a:r>
              <a:rPr lang="en-US" dirty="0">
                <a:latin typeface="Comic Sans MS" panose="030F0702030302020204" pitchFamily="66" charset="0"/>
              </a:rPr>
              <a:t>them out of the hand of the wicked. (KJV)</a:t>
            </a:r>
            <a:br>
              <a:rPr lang="en-US" dirty="0">
                <a:latin typeface="Comic Sans MS" panose="030F0702030302020204" pitchFamily="66" charset="0"/>
              </a:rPr>
            </a:br>
            <a:r>
              <a:rPr lang="en-US" dirty="0">
                <a:latin typeface="Comic Sans MS" panose="030F0702030302020204" pitchFamily="66" charset="0"/>
              </a:rPr>
              <a:t/>
            </a:r>
            <a:br>
              <a:rPr lang="en-US" dirty="0">
                <a:latin typeface="Comic Sans MS" panose="030F0702030302020204" pitchFamily="66" charset="0"/>
              </a:rPr>
            </a:br>
            <a:r>
              <a:rPr lang="en-US" dirty="0">
                <a:latin typeface="Comic Sans MS" panose="030F0702030302020204" pitchFamily="66" charset="0"/>
              </a:rPr>
              <a:t>Rescue the weak and the needy; deliver them from the hand of the wicked.”(ESV)</a:t>
            </a:r>
            <a:endParaRPr lang="en-US" dirty="0" smtClean="0">
              <a:latin typeface="Comic Sans MS" panose="030F0702030302020204" pitchFamily="66" charset="0"/>
            </a:endParaRPr>
          </a:p>
          <a:p>
            <a:endParaRPr lang="en-US" dirty="0" smtClean="0">
              <a:latin typeface="Comic Sans MS" panose="030F0702030302020204" pitchFamily="66" charset="0"/>
            </a:endParaRPr>
          </a:p>
          <a:p>
            <a:r>
              <a:rPr lang="en-US" dirty="0" smtClean="0">
                <a:latin typeface="Comic Sans MS" panose="030F0702030302020204" pitchFamily="66" charset="0"/>
              </a:rPr>
              <a:t>They focus </a:t>
            </a:r>
            <a:r>
              <a:rPr lang="en-US" dirty="0">
                <a:latin typeface="Comic Sans MS" panose="030F0702030302020204" pitchFamily="66" charset="0"/>
              </a:rPr>
              <a:t>on </a:t>
            </a:r>
            <a:r>
              <a:rPr lang="en-US" dirty="0" smtClean="0">
                <a:latin typeface="Comic Sans MS" panose="030F0702030302020204" pitchFamily="66" charset="0"/>
              </a:rPr>
              <a:t>your </a:t>
            </a:r>
            <a:r>
              <a:rPr lang="en-US" dirty="0">
                <a:latin typeface="Comic Sans MS" panose="030F0702030302020204" pitchFamily="66" charset="0"/>
              </a:rPr>
              <a:t>weaknesses and </a:t>
            </a:r>
            <a:r>
              <a:rPr lang="en-US" dirty="0" smtClean="0">
                <a:latin typeface="Comic Sans MS" panose="030F0702030302020204" pitchFamily="66" charset="0"/>
              </a:rPr>
              <a:t>exploit them, like lions (</a:t>
            </a:r>
            <a:r>
              <a:rPr lang="en-US" dirty="0">
                <a:latin typeface="Comic Sans MS" panose="030F0702030302020204" pitchFamily="66" charset="0"/>
              </a:rPr>
              <a:t>1 Peter 5:8). </a:t>
            </a:r>
            <a:endParaRPr lang="en-US" dirty="0" smtClean="0">
              <a:latin typeface="Comic Sans MS" panose="030F0702030302020204" pitchFamily="66" charset="0"/>
            </a:endParaRPr>
          </a:p>
          <a:p>
            <a:r>
              <a:rPr lang="en-US" dirty="0" smtClean="0">
                <a:latin typeface="Comic Sans MS" panose="030F0702030302020204" pitchFamily="66" charset="0"/>
              </a:rPr>
              <a:t>They identify your</a:t>
            </a:r>
            <a:r>
              <a:rPr lang="en-US" dirty="0">
                <a:latin typeface="Comic Sans MS" panose="030F0702030302020204" pitchFamily="66" charset="0"/>
              </a:rPr>
              <a:t> blind spots or hurts </a:t>
            </a:r>
            <a:r>
              <a:rPr lang="en-US" dirty="0" smtClean="0">
                <a:latin typeface="Comic Sans MS" panose="030F0702030302020204" pitchFamily="66" charset="0"/>
              </a:rPr>
              <a:t>and use them to confuse you.</a:t>
            </a:r>
            <a:endParaRPr lang="en-US" dirty="0">
              <a:latin typeface="Comic Sans MS" panose="030F0702030302020204" pitchFamily="66" charset="0"/>
            </a:endParaRPr>
          </a:p>
        </p:txBody>
      </p:sp>
      <p:sp>
        <p:nvSpPr>
          <p:cNvPr id="3" name="TextBox 2"/>
          <p:cNvSpPr txBox="1"/>
          <p:nvPr/>
        </p:nvSpPr>
        <p:spPr>
          <a:xfrm>
            <a:off x="645543" y="381000"/>
            <a:ext cx="8229600" cy="584775"/>
          </a:xfrm>
          <a:prstGeom prst="rect">
            <a:avLst/>
          </a:prstGeom>
          <a:noFill/>
        </p:spPr>
        <p:txBody>
          <a:bodyPr wrap="square" rtlCol="0">
            <a:spAutoFit/>
          </a:bodyPr>
          <a:lstStyle/>
          <a:p>
            <a:r>
              <a:rPr lang="en-US" sz="3200" b="1" dirty="0" smtClean="0">
                <a:latin typeface="Comic Sans MS" panose="030F0702030302020204" pitchFamily="66" charset="0"/>
              </a:rPr>
              <a:t>Tool #7. Exploitation</a:t>
            </a:r>
            <a:r>
              <a:rPr lang="en-US" sz="3200" cap="small" dirty="0" smtClean="0">
                <a:latin typeface="Comic Sans MS" panose="030F0702030302020204" pitchFamily="66" charset="0"/>
              </a:rPr>
              <a:t> </a:t>
            </a:r>
            <a:endParaRPr lang="en-US" sz="3200" dirty="0">
              <a:latin typeface="Comic Sans MS" panose="030F0702030302020204" pitchFamily="66" charset="0"/>
            </a:endParaRPr>
          </a:p>
        </p:txBody>
      </p:sp>
    </p:spTree>
    <p:extLst>
      <p:ext uri="{BB962C8B-B14F-4D97-AF65-F5344CB8AC3E}">
        <p14:creationId xmlns:p14="http://schemas.microsoft.com/office/powerpoint/2010/main" val="20980787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685800" y="1143000"/>
            <a:ext cx="8229600" cy="5638800"/>
          </a:xfrm>
        </p:spPr>
        <p:txBody>
          <a:bodyPr>
            <a:noAutofit/>
          </a:bodyPr>
          <a:lstStyle/>
          <a:p>
            <a:pPr marL="0" indent="0">
              <a:buNone/>
            </a:pPr>
            <a:r>
              <a:rPr lang="en-US" sz="1600" b="1" dirty="0" smtClean="0">
                <a:latin typeface="Comic Sans MS" panose="030F0702030302020204" pitchFamily="66" charset="0"/>
              </a:rPr>
              <a:t>James 4.7 (KJV) </a:t>
            </a:r>
          </a:p>
          <a:p>
            <a:pPr marL="0" indent="0">
              <a:buNone/>
            </a:pPr>
            <a:r>
              <a:rPr lang="en-US" sz="1600" dirty="0" smtClean="0">
                <a:latin typeface="Comic Sans MS" panose="030F0702030302020204" pitchFamily="66" charset="0"/>
              </a:rPr>
              <a:t>Submit </a:t>
            </a:r>
            <a:r>
              <a:rPr lang="en-US" sz="1600" dirty="0">
                <a:latin typeface="Comic Sans MS" panose="030F0702030302020204" pitchFamily="66" charset="0"/>
              </a:rPr>
              <a:t>yourselves therefore to God. Resist the devil, and he will flee from you</a:t>
            </a:r>
            <a:r>
              <a:rPr lang="en-US" sz="1600" dirty="0" smtClean="0">
                <a:latin typeface="Comic Sans MS" panose="030F0702030302020204" pitchFamily="66" charset="0"/>
              </a:rPr>
              <a:t>.</a:t>
            </a:r>
          </a:p>
          <a:p>
            <a:pPr marL="0" indent="0">
              <a:buNone/>
            </a:pPr>
            <a:endParaRPr lang="en-US" sz="1600" dirty="0">
              <a:latin typeface="Comic Sans MS" panose="030F0702030302020204" pitchFamily="66" charset="0"/>
            </a:endParaRPr>
          </a:p>
          <a:p>
            <a:pPr marL="0" indent="0">
              <a:buNone/>
            </a:pPr>
            <a:r>
              <a:rPr lang="en-US" sz="1600" b="1" dirty="0" smtClean="0">
                <a:latin typeface="Comic Sans MS" panose="030F0702030302020204" pitchFamily="66" charset="0"/>
              </a:rPr>
              <a:t>1 Peter 5.8-9 (KJV)</a:t>
            </a:r>
          </a:p>
          <a:p>
            <a:pPr marL="0" indent="0">
              <a:buNone/>
            </a:pPr>
            <a:r>
              <a:rPr lang="en-US" sz="1600" dirty="0" smtClean="0">
                <a:latin typeface="Comic Sans MS" panose="030F0702030302020204" pitchFamily="66" charset="0"/>
              </a:rPr>
              <a:t>Be </a:t>
            </a:r>
            <a:r>
              <a:rPr lang="en-US" sz="1600" dirty="0">
                <a:latin typeface="Comic Sans MS" panose="030F0702030302020204" pitchFamily="66" charset="0"/>
              </a:rPr>
              <a:t>sober, be vigilant; because your adversary the devil, as a roaring lion, </a:t>
            </a:r>
            <a:r>
              <a:rPr lang="en-US" sz="1600" dirty="0" err="1">
                <a:latin typeface="Comic Sans MS" panose="030F0702030302020204" pitchFamily="66" charset="0"/>
              </a:rPr>
              <a:t>walketh</a:t>
            </a:r>
            <a:r>
              <a:rPr lang="en-US" sz="1600" dirty="0">
                <a:latin typeface="Comic Sans MS" panose="030F0702030302020204" pitchFamily="66" charset="0"/>
              </a:rPr>
              <a:t> about, seeking whom he may devour: Whom resist </a:t>
            </a:r>
            <a:r>
              <a:rPr lang="en-US" sz="1600" dirty="0" err="1">
                <a:latin typeface="Comic Sans MS" panose="030F0702030302020204" pitchFamily="66" charset="0"/>
              </a:rPr>
              <a:t>stedfast</a:t>
            </a:r>
            <a:r>
              <a:rPr lang="en-US" sz="1600" dirty="0">
                <a:latin typeface="Comic Sans MS" panose="030F0702030302020204" pitchFamily="66" charset="0"/>
              </a:rPr>
              <a:t> in the faith, knowing that the same afflictions are accomplished in your brethren that are in the world</a:t>
            </a:r>
            <a:r>
              <a:rPr lang="en-US" sz="1600" dirty="0" smtClean="0">
                <a:latin typeface="Comic Sans MS" panose="030F0702030302020204" pitchFamily="66" charset="0"/>
              </a:rPr>
              <a:t>.</a:t>
            </a:r>
          </a:p>
          <a:p>
            <a:r>
              <a:rPr lang="en-US" sz="1600" dirty="0" smtClean="0">
                <a:latin typeface="Comic Sans MS" panose="030F0702030302020204" pitchFamily="66" charset="0"/>
              </a:rPr>
              <a:t>Pay attention! Your </a:t>
            </a:r>
            <a:r>
              <a:rPr lang="en-US" sz="1600" dirty="0">
                <a:latin typeface="Comic Sans MS" panose="030F0702030302020204" pitchFamily="66" charset="0"/>
              </a:rPr>
              <a:t>reputation, your testimony, your service to God, your relationship with </a:t>
            </a:r>
            <a:r>
              <a:rPr lang="en-US" sz="1600" dirty="0" smtClean="0">
                <a:latin typeface="Comic Sans MS" panose="030F0702030302020204" pitchFamily="66" charset="0"/>
              </a:rPr>
              <a:t>God are important! </a:t>
            </a:r>
            <a:endParaRPr lang="en-US" sz="1600" dirty="0">
              <a:latin typeface="Comic Sans MS" panose="030F0702030302020204" pitchFamily="66" charset="0"/>
            </a:endParaRPr>
          </a:p>
          <a:p>
            <a:r>
              <a:rPr lang="en-US" sz="1600" dirty="0" smtClean="0">
                <a:latin typeface="Comic Sans MS" panose="030F0702030302020204" pitchFamily="66" charset="0"/>
              </a:rPr>
              <a:t>Do </a:t>
            </a:r>
            <a:r>
              <a:rPr lang="en-US" sz="1600" dirty="0">
                <a:latin typeface="Comic Sans MS" panose="030F0702030302020204" pitchFamily="66" charset="0"/>
              </a:rPr>
              <a:t>not think you can disobey God and resist seducing spirits. </a:t>
            </a:r>
            <a:endParaRPr lang="en-US" sz="1600" dirty="0" smtClean="0">
              <a:latin typeface="Comic Sans MS" panose="030F0702030302020204" pitchFamily="66" charset="0"/>
            </a:endParaRPr>
          </a:p>
          <a:p>
            <a:endParaRPr lang="en-US" sz="1600" dirty="0">
              <a:latin typeface="Comic Sans MS" panose="030F0702030302020204" pitchFamily="66" charset="0"/>
            </a:endParaRPr>
          </a:p>
          <a:p>
            <a:pPr marL="0" indent="0">
              <a:buNone/>
            </a:pPr>
            <a:r>
              <a:rPr lang="en-US" sz="1600" b="1" dirty="0" smtClean="0">
                <a:latin typeface="Comic Sans MS" panose="030F0702030302020204" pitchFamily="66" charset="0"/>
              </a:rPr>
              <a:t>Romans 13.14 (KJV) </a:t>
            </a:r>
          </a:p>
          <a:p>
            <a:pPr marL="0" indent="0">
              <a:buNone/>
            </a:pPr>
            <a:r>
              <a:rPr lang="en-US" sz="1600" dirty="0" smtClean="0">
                <a:latin typeface="Comic Sans MS" panose="030F0702030302020204" pitchFamily="66" charset="0"/>
              </a:rPr>
              <a:t>But </a:t>
            </a:r>
            <a:r>
              <a:rPr lang="en-US" sz="1600" dirty="0">
                <a:latin typeface="Comic Sans MS" panose="030F0702030302020204" pitchFamily="66" charset="0"/>
              </a:rPr>
              <a:t>put ye on the Lord Jesus Christ, and make not provision for the flesh, to </a:t>
            </a:r>
            <a:r>
              <a:rPr lang="en-US" sz="1600" i="1" dirty="0">
                <a:latin typeface="Comic Sans MS" panose="030F0702030302020204" pitchFamily="66" charset="0"/>
              </a:rPr>
              <a:t>fulfil</a:t>
            </a:r>
            <a:r>
              <a:rPr lang="en-US" sz="1600" dirty="0">
                <a:latin typeface="Comic Sans MS" panose="030F0702030302020204" pitchFamily="66" charset="0"/>
              </a:rPr>
              <a:t> the lusts </a:t>
            </a:r>
            <a:r>
              <a:rPr lang="en-US" sz="1600" i="1" dirty="0">
                <a:latin typeface="Comic Sans MS" panose="030F0702030302020204" pitchFamily="66" charset="0"/>
              </a:rPr>
              <a:t>thereof</a:t>
            </a:r>
            <a:r>
              <a:rPr lang="en-US" sz="1600" dirty="0" smtClean="0">
                <a:latin typeface="Comic Sans MS" panose="030F0702030302020204" pitchFamily="66" charset="0"/>
              </a:rPr>
              <a:t>.</a:t>
            </a:r>
          </a:p>
          <a:p>
            <a:r>
              <a:rPr lang="en-US" sz="1600" dirty="0" smtClean="0">
                <a:latin typeface="Comic Sans MS" panose="030F0702030302020204" pitchFamily="66" charset="0"/>
              </a:rPr>
              <a:t>Do not put yourself </a:t>
            </a:r>
            <a:r>
              <a:rPr lang="en-US" sz="1600" dirty="0">
                <a:latin typeface="Comic Sans MS" panose="030F0702030302020204" pitchFamily="66" charset="0"/>
              </a:rPr>
              <a:t>into situations where spiritual seduction is more likely. </a:t>
            </a:r>
            <a:endParaRPr lang="en-US" sz="1600" dirty="0" smtClean="0">
              <a:latin typeface="Comic Sans MS" panose="030F0702030302020204" pitchFamily="66" charset="0"/>
            </a:endParaRPr>
          </a:p>
          <a:p>
            <a:r>
              <a:rPr lang="en-US" sz="1600" dirty="0" smtClean="0">
                <a:latin typeface="Comic Sans MS" panose="030F0702030302020204" pitchFamily="66" charset="0"/>
              </a:rPr>
              <a:t>Do not conduct yourself in ways whereby your </a:t>
            </a:r>
            <a:r>
              <a:rPr lang="en-US" sz="1600" dirty="0">
                <a:latin typeface="Comic Sans MS" panose="030F0702030302020204" pitchFamily="66" charset="0"/>
              </a:rPr>
              <a:t>actions will be questioned without you be able to satisfactorily deny wrongdoing. The enemy is just as </a:t>
            </a:r>
            <a:r>
              <a:rPr lang="en-US" sz="1600" dirty="0" smtClean="0">
                <a:latin typeface="Comic Sans MS" panose="030F0702030302020204" pitchFamily="66" charset="0"/>
              </a:rPr>
              <a:t>happy when </a:t>
            </a:r>
            <a:r>
              <a:rPr lang="en-US" sz="1600" dirty="0">
                <a:latin typeface="Comic Sans MS" panose="030F0702030302020204" pitchFamily="66" charset="0"/>
              </a:rPr>
              <a:t>people </a:t>
            </a:r>
            <a:r>
              <a:rPr lang="en-US" sz="1600" b="1" i="1" dirty="0">
                <a:latin typeface="Comic Sans MS" panose="030F0702030302020204" pitchFamily="66" charset="0"/>
              </a:rPr>
              <a:t>think</a:t>
            </a:r>
            <a:r>
              <a:rPr lang="en-US" sz="1600" dirty="0">
                <a:latin typeface="Comic Sans MS" panose="030F0702030302020204" pitchFamily="66" charset="0"/>
              </a:rPr>
              <a:t> you have </a:t>
            </a:r>
            <a:r>
              <a:rPr lang="en-US" sz="1600" dirty="0" smtClean="0">
                <a:latin typeface="Comic Sans MS" panose="030F0702030302020204" pitchFamily="66" charset="0"/>
              </a:rPr>
              <a:t>sinned. </a:t>
            </a:r>
            <a:endParaRPr lang="en-US" sz="1600" dirty="0">
              <a:latin typeface="Comic Sans MS" panose="030F0702030302020204" pitchFamily="66" charset="0"/>
            </a:endParaRPr>
          </a:p>
        </p:txBody>
      </p:sp>
      <p:sp>
        <p:nvSpPr>
          <p:cNvPr id="3" name="TextBox 2"/>
          <p:cNvSpPr txBox="1"/>
          <p:nvPr/>
        </p:nvSpPr>
        <p:spPr>
          <a:xfrm>
            <a:off x="609600" y="457200"/>
            <a:ext cx="8229600" cy="584775"/>
          </a:xfrm>
          <a:prstGeom prst="rect">
            <a:avLst/>
          </a:prstGeom>
          <a:noFill/>
        </p:spPr>
        <p:txBody>
          <a:bodyPr wrap="square" rtlCol="0">
            <a:spAutoFit/>
          </a:bodyPr>
          <a:lstStyle/>
          <a:p>
            <a:r>
              <a:rPr lang="en-US" sz="3200" b="1" dirty="0">
                <a:latin typeface="Comic Sans MS" panose="030F0702030302020204" pitchFamily="66" charset="0"/>
              </a:rPr>
              <a:t>What you should do </a:t>
            </a:r>
            <a:r>
              <a:rPr lang="en-US" sz="3200" b="1" dirty="0" smtClean="0">
                <a:latin typeface="Comic Sans MS" panose="030F0702030302020204" pitchFamily="66" charset="0"/>
              </a:rPr>
              <a:t>#1: Resist</a:t>
            </a:r>
            <a:endParaRPr lang="en-US" sz="3200" b="1" dirty="0">
              <a:latin typeface="Comic Sans MS" panose="030F0702030302020204" pitchFamily="66" charset="0"/>
            </a:endParaRPr>
          </a:p>
        </p:txBody>
      </p:sp>
    </p:spTree>
    <p:extLst>
      <p:ext uri="{BB962C8B-B14F-4D97-AF65-F5344CB8AC3E}">
        <p14:creationId xmlns:p14="http://schemas.microsoft.com/office/powerpoint/2010/main" val="13963272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618226" y="1371600"/>
            <a:ext cx="8229600" cy="5638800"/>
          </a:xfrm>
        </p:spPr>
        <p:txBody>
          <a:bodyPr>
            <a:normAutofit fontScale="85000" lnSpcReduction="20000"/>
          </a:bodyPr>
          <a:lstStyle/>
          <a:p>
            <a:r>
              <a:rPr lang="en-US" dirty="0" smtClean="0">
                <a:latin typeface="Comic Sans MS" panose="030F0702030302020204" pitchFamily="66" charset="0"/>
              </a:rPr>
              <a:t>If </a:t>
            </a:r>
            <a:r>
              <a:rPr lang="en-US" dirty="0">
                <a:latin typeface="Comic Sans MS" panose="030F0702030302020204" pitchFamily="66" charset="0"/>
              </a:rPr>
              <a:t>you are convicted that you are operating </a:t>
            </a:r>
            <a:r>
              <a:rPr lang="en-US" dirty="0" smtClean="0">
                <a:latin typeface="Comic Sans MS" panose="030F0702030302020204" pitchFamily="66" charset="0"/>
              </a:rPr>
              <a:t>in a Seducing Spirit </a:t>
            </a:r>
            <a:r>
              <a:rPr lang="en-US" dirty="0">
                <a:latin typeface="Comic Sans MS" panose="030F0702030302020204" pitchFamily="66" charset="0"/>
              </a:rPr>
              <a:t>and want to be rid of it, </a:t>
            </a:r>
            <a:r>
              <a:rPr lang="en-US" b="1" dirty="0">
                <a:latin typeface="Comic Sans MS" panose="030F0702030302020204" pitchFamily="66" charset="0"/>
              </a:rPr>
              <a:t>renounce</a:t>
            </a:r>
            <a:r>
              <a:rPr lang="en-US" dirty="0">
                <a:latin typeface="Comic Sans MS" panose="030F0702030302020204" pitchFamily="66" charset="0"/>
              </a:rPr>
              <a:t> it, </a:t>
            </a:r>
            <a:r>
              <a:rPr lang="en-US" b="1" dirty="0">
                <a:latin typeface="Comic Sans MS" panose="030F0702030302020204" pitchFamily="66" charset="0"/>
              </a:rPr>
              <a:t>repent</a:t>
            </a:r>
            <a:r>
              <a:rPr lang="en-US" dirty="0">
                <a:latin typeface="Comic Sans MS" panose="030F0702030302020204" pitchFamily="66" charset="0"/>
              </a:rPr>
              <a:t> of ways you have used it, ask God’s forgiveness and that of others, </a:t>
            </a:r>
            <a:r>
              <a:rPr lang="en-US" dirty="0" err="1">
                <a:latin typeface="Comic Sans MS" panose="030F0702030302020204" pitchFamily="66" charset="0"/>
              </a:rPr>
              <a:t>sumbit</a:t>
            </a:r>
            <a:r>
              <a:rPr lang="en-US" dirty="0">
                <a:latin typeface="Comic Sans MS" panose="030F0702030302020204" pitchFamily="66" charset="0"/>
              </a:rPr>
              <a:t> to God and </a:t>
            </a:r>
            <a:r>
              <a:rPr lang="en-US" b="1" dirty="0" smtClean="0">
                <a:latin typeface="Comic Sans MS" panose="030F0702030302020204" pitchFamily="66" charset="0"/>
              </a:rPr>
              <a:t>receive</a:t>
            </a:r>
            <a:r>
              <a:rPr lang="en-US" dirty="0" smtClean="0">
                <a:latin typeface="Comic Sans MS" panose="030F0702030302020204" pitchFamily="66" charset="0"/>
              </a:rPr>
              <a:t> </a:t>
            </a:r>
            <a:r>
              <a:rPr lang="en-US" dirty="0">
                <a:latin typeface="Comic Sans MS" panose="030F0702030302020204" pitchFamily="66" charset="0"/>
              </a:rPr>
              <a:t>God’s power to forsake it and move only under the control of His Holy Spirit</a:t>
            </a:r>
            <a:r>
              <a:rPr lang="en-US" dirty="0" smtClean="0">
                <a:latin typeface="Comic Sans MS" panose="030F0702030302020204" pitchFamily="66" charset="0"/>
              </a:rPr>
              <a:t>.</a:t>
            </a:r>
          </a:p>
          <a:p>
            <a:endParaRPr lang="en-US" dirty="0" smtClean="0">
              <a:latin typeface="Comic Sans MS" panose="030F0702030302020204" pitchFamily="66" charset="0"/>
            </a:endParaRPr>
          </a:p>
          <a:p>
            <a:r>
              <a:rPr lang="en-US" dirty="0" smtClean="0">
                <a:latin typeface="Comic Sans MS" panose="030F0702030302020204" pitchFamily="66" charset="0"/>
              </a:rPr>
              <a:t>If </a:t>
            </a:r>
            <a:r>
              <a:rPr lang="en-US" dirty="0">
                <a:latin typeface="Comic Sans MS" panose="030F0702030302020204" pitchFamily="66" charset="0"/>
              </a:rPr>
              <a:t>you recognize that you have been </a:t>
            </a:r>
            <a:r>
              <a:rPr lang="en-US" dirty="0" smtClean="0">
                <a:latin typeface="Comic Sans MS" panose="030F0702030302020204" pitchFamily="66" charset="0"/>
              </a:rPr>
              <a:t>a victim of a seducing spirit, forgive </a:t>
            </a:r>
            <a:r>
              <a:rPr lang="en-US" dirty="0">
                <a:latin typeface="Comic Sans MS" panose="030F0702030302020204" pitchFamily="66" charset="0"/>
              </a:rPr>
              <a:t>the offender, </a:t>
            </a:r>
            <a:r>
              <a:rPr lang="en-US" b="1" dirty="0">
                <a:latin typeface="Comic Sans MS" panose="030F0702030302020204" pitchFamily="66" charset="0"/>
              </a:rPr>
              <a:t>renounce</a:t>
            </a:r>
            <a:r>
              <a:rPr lang="en-US" dirty="0">
                <a:latin typeface="Comic Sans MS" panose="030F0702030302020204" pitchFamily="66" charset="0"/>
              </a:rPr>
              <a:t> their </a:t>
            </a:r>
            <a:r>
              <a:rPr lang="en-US" dirty="0" smtClean="0">
                <a:latin typeface="Comic Sans MS" panose="030F0702030302020204" pitchFamily="66" charset="0"/>
              </a:rPr>
              <a:t>grip </a:t>
            </a:r>
            <a:r>
              <a:rPr lang="en-US" dirty="0">
                <a:latin typeface="Comic Sans MS" panose="030F0702030302020204" pitchFamily="66" charset="0"/>
              </a:rPr>
              <a:t>on you, </a:t>
            </a:r>
            <a:r>
              <a:rPr lang="en-US" dirty="0" smtClean="0">
                <a:latin typeface="Comic Sans MS" panose="030F0702030302020204" pitchFamily="66" charset="0"/>
              </a:rPr>
              <a:t>and </a:t>
            </a:r>
            <a:r>
              <a:rPr lang="en-US" b="1" dirty="0">
                <a:latin typeface="Comic Sans MS" panose="030F0702030302020204" pitchFamily="66" charset="0"/>
              </a:rPr>
              <a:t>release</a:t>
            </a:r>
            <a:r>
              <a:rPr lang="en-US" dirty="0">
                <a:latin typeface="Comic Sans MS" panose="030F0702030302020204" pitchFamily="66" charset="0"/>
              </a:rPr>
              <a:t> yourself to being controlled by Jesus </a:t>
            </a:r>
            <a:r>
              <a:rPr lang="en-US" dirty="0" smtClean="0">
                <a:latin typeface="Comic Sans MS" panose="030F0702030302020204" pitchFamily="66" charset="0"/>
              </a:rPr>
              <a:t>only. </a:t>
            </a:r>
            <a:r>
              <a:rPr lang="en-US" b="1" dirty="0" smtClean="0">
                <a:latin typeface="Comic Sans MS" panose="030F0702030302020204" pitchFamily="66" charset="0"/>
              </a:rPr>
              <a:t>Destroy</a:t>
            </a:r>
            <a:r>
              <a:rPr lang="en-US" dirty="0" smtClean="0">
                <a:latin typeface="Comic Sans MS" panose="030F0702030302020204" pitchFamily="66" charset="0"/>
              </a:rPr>
              <a:t> whatever is a reminder of their hold over you.</a:t>
            </a:r>
            <a:r>
              <a:rPr lang="en-US" dirty="0">
                <a:latin typeface="Comic Sans MS" panose="030F0702030302020204" pitchFamily="66" charset="0"/>
              </a:rPr>
              <a:t/>
            </a:r>
            <a:br>
              <a:rPr lang="en-US" dirty="0">
                <a:latin typeface="Comic Sans MS" panose="030F0702030302020204" pitchFamily="66" charset="0"/>
              </a:rPr>
            </a:br>
            <a:r>
              <a:rPr lang="en-US" dirty="0"/>
              <a:t/>
            </a:r>
            <a:br>
              <a:rPr lang="en-US" dirty="0"/>
            </a:br>
            <a:endParaRPr lang="en-US" dirty="0">
              <a:latin typeface="Comic Sans MS" panose="030F0702030302020204" pitchFamily="66" charset="0"/>
            </a:endParaRPr>
          </a:p>
        </p:txBody>
      </p:sp>
      <p:sp>
        <p:nvSpPr>
          <p:cNvPr id="3" name="TextBox 2"/>
          <p:cNvSpPr txBox="1"/>
          <p:nvPr/>
        </p:nvSpPr>
        <p:spPr>
          <a:xfrm>
            <a:off x="618226" y="520987"/>
            <a:ext cx="8229600" cy="584775"/>
          </a:xfrm>
          <a:prstGeom prst="rect">
            <a:avLst/>
          </a:prstGeom>
          <a:noFill/>
        </p:spPr>
        <p:txBody>
          <a:bodyPr wrap="square" rtlCol="0">
            <a:spAutoFit/>
          </a:bodyPr>
          <a:lstStyle/>
          <a:p>
            <a:r>
              <a:rPr lang="en-US" sz="3200" b="1" dirty="0">
                <a:latin typeface="Comic Sans MS" panose="030F0702030302020204" pitchFamily="66" charset="0"/>
              </a:rPr>
              <a:t>What you should do </a:t>
            </a:r>
            <a:r>
              <a:rPr lang="en-US" sz="3200" b="1" dirty="0" smtClean="0">
                <a:latin typeface="Comic Sans MS" panose="030F0702030302020204" pitchFamily="66" charset="0"/>
              </a:rPr>
              <a:t>#2: Repent</a:t>
            </a:r>
            <a:endParaRPr lang="en-US" sz="3200" b="1" dirty="0">
              <a:latin typeface="Comic Sans MS" panose="030F0702030302020204" pitchFamily="66" charset="0"/>
            </a:endParaRPr>
          </a:p>
        </p:txBody>
      </p:sp>
    </p:spTree>
    <p:extLst>
      <p:ext uri="{BB962C8B-B14F-4D97-AF65-F5344CB8AC3E}">
        <p14:creationId xmlns:p14="http://schemas.microsoft.com/office/powerpoint/2010/main" val="41212634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762000" y="1066800"/>
            <a:ext cx="8229600" cy="5638800"/>
          </a:xfrm>
        </p:spPr>
        <p:txBody>
          <a:bodyPr>
            <a:normAutofit fontScale="92500"/>
          </a:bodyPr>
          <a:lstStyle/>
          <a:p>
            <a:pPr marL="0" indent="0">
              <a:buNone/>
            </a:pPr>
            <a:r>
              <a:rPr lang="en-US" baseline="30000" dirty="0">
                <a:latin typeface="Comic Sans MS" panose="030F0702030302020204" pitchFamily="66" charset="0"/>
              </a:rPr>
              <a:t>12 </a:t>
            </a:r>
            <a:r>
              <a:rPr lang="en-US" dirty="0">
                <a:latin typeface="Comic Sans MS" panose="030F0702030302020204" pitchFamily="66" charset="0"/>
              </a:rPr>
              <a:t>Blessed is the man that </a:t>
            </a:r>
            <a:r>
              <a:rPr lang="en-US" dirty="0" err="1">
                <a:latin typeface="Comic Sans MS" panose="030F0702030302020204" pitchFamily="66" charset="0"/>
              </a:rPr>
              <a:t>endureth</a:t>
            </a:r>
            <a:r>
              <a:rPr lang="en-US" dirty="0">
                <a:latin typeface="Comic Sans MS" panose="030F0702030302020204" pitchFamily="66" charset="0"/>
              </a:rPr>
              <a:t> temptation: for when he is tried, he shall receive the crown of life, which the Lord hath promised to them that love </a:t>
            </a:r>
            <a:r>
              <a:rPr lang="en-US" dirty="0" smtClean="0">
                <a:latin typeface="Comic Sans MS" panose="030F0702030302020204" pitchFamily="66" charset="0"/>
              </a:rPr>
              <a:t>him. </a:t>
            </a:r>
            <a:r>
              <a:rPr lang="en-US" baseline="30000" dirty="0" smtClean="0">
                <a:latin typeface="Comic Sans MS" panose="030F0702030302020204" pitchFamily="66" charset="0"/>
              </a:rPr>
              <a:t>13</a:t>
            </a:r>
            <a:r>
              <a:rPr lang="en-US" baseline="30000" dirty="0">
                <a:latin typeface="Comic Sans MS" panose="030F0702030302020204" pitchFamily="66" charset="0"/>
              </a:rPr>
              <a:t> </a:t>
            </a:r>
            <a:r>
              <a:rPr lang="en-US" dirty="0">
                <a:latin typeface="Comic Sans MS" panose="030F0702030302020204" pitchFamily="66" charset="0"/>
              </a:rPr>
              <a:t>Let no man say when he is tempted, I am tempted of God: for God cannot be tempted with evil, neither </a:t>
            </a:r>
            <a:r>
              <a:rPr lang="en-US" dirty="0" err="1">
                <a:latin typeface="Comic Sans MS" panose="030F0702030302020204" pitchFamily="66" charset="0"/>
              </a:rPr>
              <a:t>tempteth</a:t>
            </a:r>
            <a:r>
              <a:rPr lang="en-US" dirty="0">
                <a:latin typeface="Comic Sans MS" panose="030F0702030302020204" pitchFamily="66" charset="0"/>
              </a:rPr>
              <a:t> he any </a:t>
            </a:r>
            <a:r>
              <a:rPr lang="en-US" dirty="0" smtClean="0">
                <a:latin typeface="Comic Sans MS" panose="030F0702030302020204" pitchFamily="66" charset="0"/>
              </a:rPr>
              <a:t>man: </a:t>
            </a:r>
            <a:r>
              <a:rPr lang="en-US" baseline="30000" dirty="0" smtClean="0">
                <a:latin typeface="Comic Sans MS" panose="030F0702030302020204" pitchFamily="66" charset="0"/>
              </a:rPr>
              <a:t>14</a:t>
            </a:r>
            <a:r>
              <a:rPr lang="en-US" baseline="30000" dirty="0">
                <a:latin typeface="Comic Sans MS" panose="030F0702030302020204" pitchFamily="66" charset="0"/>
              </a:rPr>
              <a:t> </a:t>
            </a:r>
            <a:r>
              <a:rPr lang="en-US" dirty="0">
                <a:latin typeface="Comic Sans MS" panose="030F0702030302020204" pitchFamily="66" charset="0"/>
              </a:rPr>
              <a:t>But every man is tempted, when he is drawn away of his own lust, and </a:t>
            </a:r>
            <a:r>
              <a:rPr lang="en-US" dirty="0" smtClean="0">
                <a:latin typeface="Comic Sans MS" panose="030F0702030302020204" pitchFamily="66" charset="0"/>
              </a:rPr>
              <a:t>enticed. </a:t>
            </a:r>
            <a:r>
              <a:rPr lang="en-US" baseline="30000" dirty="0" smtClean="0">
                <a:latin typeface="Comic Sans MS" panose="030F0702030302020204" pitchFamily="66" charset="0"/>
              </a:rPr>
              <a:t>15</a:t>
            </a:r>
            <a:r>
              <a:rPr lang="en-US" baseline="30000" dirty="0">
                <a:latin typeface="Comic Sans MS" panose="030F0702030302020204" pitchFamily="66" charset="0"/>
              </a:rPr>
              <a:t> </a:t>
            </a:r>
            <a:r>
              <a:rPr lang="en-US" dirty="0">
                <a:latin typeface="Comic Sans MS" panose="030F0702030302020204" pitchFamily="66" charset="0"/>
              </a:rPr>
              <a:t>Then when lust hath conceived, it </a:t>
            </a:r>
            <a:r>
              <a:rPr lang="en-US" dirty="0" err="1">
                <a:latin typeface="Comic Sans MS" panose="030F0702030302020204" pitchFamily="66" charset="0"/>
              </a:rPr>
              <a:t>bringeth</a:t>
            </a:r>
            <a:r>
              <a:rPr lang="en-US" dirty="0">
                <a:latin typeface="Comic Sans MS" panose="030F0702030302020204" pitchFamily="66" charset="0"/>
              </a:rPr>
              <a:t> forth sin: and sin, when it is finished, </a:t>
            </a:r>
            <a:r>
              <a:rPr lang="en-US" dirty="0" err="1">
                <a:latin typeface="Comic Sans MS" panose="030F0702030302020204" pitchFamily="66" charset="0"/>
              </a:rPr>
              <a:t>bringeth</a:t>
            </a:r>
            <a:r>
              <a:rPr lang="en-US" dirty="0">
                <a:latin typeface="Comic Sans MS" panose="030F0702030302020204" pitchFamily="66" charset="0"/>
              </a:rPr>
              <a:t> forth </a:t>
            </a:r>
            <a:r>
              <a:rPr lang="en-US" dirty="0" smtClean="0">
                <a:latin typeface="Comic Sans MS" panose="030F0702030302020204" pitchFamily="66" charset="0"/>
              </a:rPr>
              <a:t>death. </a:t>
            </a:r>
            <a:r>
              <a:rPr lang="en-US" baseline="30000" dirty="0" smtClean="0">
                <a:latin typeface="Comic Sans MS" panose="030F0702030302020204" pitchFamily="66" charset="0"/>
              </a:rPr>
              <a:t>16</a:t>
            </a:r>
            <a:r>
              <a:rPr lang="en-US" baseline="30000" dirty="0">
                <a:latin typeface="Comic Sans MS" panose="030F0702030302020204" pitchFamily="66" charset="0"/>
              </a:rPr>
              <a:t> </a:t>
            </a:r>
            <a:r>
              <a:rPr lang="en-US" dirty="0">
                <a:latin typeface="Comic Sans MS" panose="030F0702030302020204" pitchFamily="66" charset="0"/>
              </a:rPr>
              <a:t>Do not err, my beloved brethren.</a:t>
            </a:r>
          </a:p>
          <a:p>
            <a:endParaRPr lang="en-US" dirty="0">
              <a:latin typeface="Comic Sans MS" panose="030F0702030302020204" pitchFamily="66" charset="0"/>
            </a:endParaRPr>
          </a:p>
        </p:txBody>
      </p:sp>
      <p:sp>
        <p:nvSpPr>
          <p:cNvPr id="3" name="TextBox 2"/>
          <p:cNvSpPr txBox="1"/>
          <p:nvPr/>
        </p:nvSpPr>
        <p:spPr>
          <a:xfrm>
            <a:off x="762000" y="381000"/>
            <a:ext cx="8229600" cy="584775"/>
          </a:xfrm>
          <a:prstGeom prst="rect">
            <a:avLst/>
          </a:prstGeom>
          <a:noFill/>
        </p:spPr>
        <p:txBody>
          <a:bodyPr wrap="square" rtlCol="0">
            <a:spAutoFit/>
          </a:bodyPr>
          <a:lstStyle/>
          <a:p>
            <a:r>
              <a:rPr lang="en-US" sz="3200" b="1" dirty="0">
                <a:latin typeface="Comic Sans MS" panose="030F0702030302020204" pitchFamily="66" charset="0"/>
              </a:rPr>
              <a:t>James 1:12-16 (KJV) </a:t>
            </a:r>
          </a:p>
        </p:txBody>
      </p:sp>
    </p:spTree>
    <p:extLst>
      <p:ext uri="{BB962C8B-B14F-4D97-AF65-F5344CB8AC3E}">
        <p14:creationId xmlns:p14="http://schemas.microsoft.com/office/powerpoint/2010/main" val="5058000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3" name="Titre 2"/>
          <p:cNvSpPr>
            <a:spLocks noGrp="1"/>
          </p:cNvSpPr>
          <p:nvPr>
            <p:ph type="title" idx="4294967295"/>
          </p:nvPr>
        </p:nvSpPr>
        <p:spPr>
          <a:xfrm>
            <a:off x="838200" y="2532856"/>
            <a:ext cx="7277100" cy="1487487"/>
          </a:xfrm>
        </p:spPr>
        <p:txBody>
          <a:bodyPr>
            <a:noAutofit/>
          </a:bodyPr>
          <a:lstStyle/>
          <a:p>
            <a:r>
              <a:rPr lang="en-US" sz="9600" dirty="0" smtClean="0">
                <a:latin typeface="Comic Sans MS" panose="030F0702030302020204" pitchFamily="66" charset="0"/>
              </a:rPr>
              <a:t>Seducing Spirits</a:t>
            </a:r>
            <a:endParaRPr lang="en-GB" sz="9600" dirty="0">
              <a:latin typeface="Comic Sans MS" panose="030F0702030302020204" pitchFamily="66" charset="0"/>
            </a:endParaRPr>
          </a:p>
        </p:txBody>
      </p:sp>
    </p:spTree>
    <p:extLst>
      <p:ext uri="{BB962C8B-B14F-4D97-AF65-F5344CB8AC3E}">
        <p14:creationId xmlns:p14="http://schemas.microsoft.com/office/powerpoint/2010/main" val="38488945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671423" y="381000"/>
            <a:ext cx="8458200" cy="6096000"/>
          </a:xfrm>
        </p:spPr>
        <p:txBody>
          <a:bodyPr>
            <a:noAutofit/>
          </a:bodyPr>
          <a:lstStyle/>
          <a:p>
            <a:pPr marL="0" indent="0">
              <a:buNone/>
            </a:pPr>
            <a:r>
              <a:rPr lang="en-US" sz="3000" b="1" dirty="0" smtClean="0">
                <a:latin typeface="Comic Sans MS" panose="030F0702030302020204" pitchFamily="66" charset="0"/>
              </a:rPr>
              <a:t>1 </a:t>
            </a:r>
            <a:r>
              <a:rPr lang="en-US" sz="3000" b="1" dirty="0">
                <a:latin typeface="Comic Sans MS" panose="030F0702030302020204" pitchFamily="66" charset="0"/>
              </a:rPr>
              <a:t>Timothy </a:t>
            </a:r>
            <a:r>
              <a:rPr lang="en-US" sz="3000" b="1" dirty="0" smtClean="0">
                <a:latin typeface="Comic Sans MS" panose="030F0702030302020204" pitchFamily="66" charset="0"/>
              </a:rPr>
              <a:t>4:1-2 (</a:t>
            </a:r>
            <a:r>
              <a:rPr lang="en-GB" sz="3000" b="1" dirty="0" smtClean="0">
                <a:latin typeface="Comic Sans MS" panose="030F0702030302020204" pitchFamily="66" charset="0"/>
              </a:rPr>
              <a:t>KJV</a:t>
            </a:r>
            <a:r>
              <a:rPr lang="en-GB" sz="3000" b="1" dirty="0">
                <a:latin typeface="Comic Sans MS" panose="030F0702030302020204" pitchFamily="66" charset="0"/>
              </a:rPr>
              <a:t>)</a:t>
            </a:r>
            <a:endParaRPr lang="en-US" sz="3000" b="1" dirty="0">
              <a:latin typeface="Comic Sans MS" panose="030F0702030302020204" pitchFamily="66" charset="0"/>
            </a:endParaRPr>
          </a:p>
          <a:p>
            <a:pPr marL="0" indent="0">
              <a:buNone/>
            </a:pPr>
            <a:r>
              <a:rPr lang="en-US" sz="2800" dirty="0">
                <a:latin typeface="Comic Sans MS" panose="030F0702030302020204" pitchFamily="66" charset="0"/>
              </a:rPr>
              <a:t>Now the Spirit </a:t>
            </a:r>
            <a:r>
              <a:rPr lang="en-US" sz="2800" dirty="0" err="1">
                <a:latin typeface="Comic Sans MS" panose="030F0702030302020204" pitchFamily="66" charset="0"/>
              </a:rPr>
              <a:t>speaketh</a:t>
            </a:r>
            <a:r>
              <a:rPr lang="en-US" sz="2800" dirty="0">
                <a:latin typeface="Comic Sans MS" panose="030F0702030302020204" pitchFamily="66" charset="0"/>
              </a:rPr>
              <a:t> expressly, that in the latter times some shall depart from the faith, giving heed to </a:t>
            </a:r>
            <a:r>
              <a:rPr lang="en-US" sz="2800" b="1" dirty="0">
                <a:latin typeface="Comic Sans MS" panose="030F0702030302020204" pitchFamily="66" charset="0"/>
              </a:rPr>
              <a:t>seducing spirits</a:t>
            </a:r>
            <a:r>
              <a:rPr lang="en-US" sz="2800" dirty="0">
                <a:latin typeface="Comic Sans MS" panose="030F0702030302020204" pitchFamily="66" charset="0"/>
              </a:rPr>
              <a:t>, and </a:t>
            </a:r>
            <a:r>
              <a:rPr lang="en-US" sz="2800" b="1" dirty="0">
                <a:latin typeface="Comic Sans MS" panose="030F0702030302020204" pitchFamily="66" charset="0"/>
              </a:rPr>
              <a:t>doctrines of </a:t>
            </a:r>
            <a:r>
              <a:rPr lang="en-US" sz="2800" b="1" dirty="0" smtClean="0">
                <a:latin typeface="Comic Sans MS" panose="030F0702030302020204" pitchFamily="66" charset="0"/>
              </a:rPr>
              <a:t>devils</a:t>
            </a:r>
            <a:r>
              <a:rPr lang="en-US" sz="2800" dirty="0" smtClean="0">
                <a:latin typeface="Comic Sans MS" panose="030F0702030302020204" pitchFamily="66" charset="0"/>
              </a:rPr>
              <a:t>. </a:t>
            </a:r>
            <a:r>
              <a:rPr lang="en-US" sz="2800" baseline="30000" dirty="0">
                <a:latin typeface="Comic Sans MS" panose="030F0702030302020204" pitchFamily="66" charset="0"/>
              </a:rPr>
              <a:t>2 </a:t>
            </a:r>
            <a:r>
              <a:rPr lang="en-US" sz="2800" dirty="0">
                <a:latin typeface="Comic Sans MS" panose="030F0702030302020204" pitchFamily="66" charset="0"/>
              </a:rPr>
              <a:t>Speaking lies in hypocrisy; having their conscience seared with a hot iron;</a:t>
            </a:r>
            <a:endParaRPr lang="en-US" sz="2800" dirty="0" smtClean="0">
              <a:latin typeface="Comic Sans MS" panose="030F0702030302020204" pitchFamily="66" charset="0"/>
            </a:endParaRPr>
          </a:p>
          <a:p>
            <a:r>
              <a:rPr lang="en-US" sz="2800" dirty="0">
                <a:latin typeface="Comic Sans MS" panose="030F0702030302020204" pitchFamily="66" charset="0"/>
              </a:rPr>
              <a:t>Everyone who intends to please God and make it through to Heaven needs knowledge of seducing spirits. </a:t>
            </a:r>
            <a:endParaRPr lang="en-US" sz="2800" dirty="0" smtClean="0">
              <a:latin typeface="Comic Sans MS" panose="030F0702030302020204" pitchFamily="66" charset="0"/>
            </a:endParaRPr>
          </a:p>
          <a:p>
            <a:r>
              <a:rPr lang="en-US" sz="2800" dirty="0" smtClean="0">
                <a:latin typeface="Comic Sans MS" panose="030F0702030302020204" pitchFamily="66" charset="0"/>
              </a:rPr>
              <a:t>These spirits </a:t>
            </a:r>
            <a:r>
              <a:rPr lang="en-US" sz="2800" dirty="0">
                <a:latin typeface="Comic Sans MS" panose="030F0702030302020204" pitchFamily="66" charset="0"/>
              </a:rPr>
              <a:t>strive to influence everyone they can </a:t>
            </a:r>
            <a:r>
              <a:rPr lang="en-US" sz="2800" dirty="0" smtClean="0">
                <a:latin typeface="Comic Sans MS" panose="030F0702030302020204" pitchFamily="66" charset="0"/>
              </a:rPr>
              <a:t>to</a:t>
            </a:r>
          </a:p>
          <a:p>
            <a:pPr lvl="1"/>
            <a:r>
              <a:rPr lang="en-US" sz="2400" dirty="0" smtClean="0">
                <a:latin typeface="Comic Sans MS" panose="030F0702030302020204" pitchFamily="66" charset="0"/>
              </a:rPr>
              <a:t>depart </a:t>
            </a:r>
            <a:r>
              <a:rPr lang="en-US" sz="2400" dirty="0">
                <a:latin typeface="Comic Sans MS" panose="030F0702030302020204" pitchFamily="66" charset="0"/>
              </a:rPr>
              <a:t>from the </a:t>
            </a:r>
            <a:r>
              <a:rPr lang="en-US" sz="2400" dirty="0" smtClean="0">
                <a:latin typeface="Comic Sans MS" panose="030F0702030302020204" pitchFamily="66" charset="0"/>
              </a:rPr>
              <a:t>faith</a:t>
            </a:r>
          </a:p>
          <a:p>
            <a:pPr lvl="1"/>
            <a:r>
              <a:rPr lang="en-US" sz="2400" dirty="0">
                <a:latin typeface="Comic Sans MS" panose="030F0702030302020204" pitchFamily="66" charset="0"/>
              </a:rPr>
              <a:t>speaking lies in </a:t>
            </a:r>
            <a:r>
              <a:rPr lang="en-US" sz="2400" dirty="0" smtClean="0">
                <a:latin typeface="Comic Sans MS" panose="030F0702030302020204" pitchFamily="66" charset="0"/>
              </a:rPr>
              <a:t>hypocrisy</a:t>
            </a:r>
          </a:p>
          <a:p>
            <a:pPr lvl="1"/>
            <a:r>
              <a:rPr lang="en-US" sz="2400" dirty="0" smtClean="0">
                <a:latin typeface="Comic Sans MS" panose="030F0702030302020204" pitchFamily="66" charset="0"/>
              </a:rPr>
              <a:t>have </a:t>
            </a:r>
            <a:r>
              <a:rPr lang="en-US" sz="2400" dirty="0">
                <a:latin typeface="Comic Sans MS" panose="030F0702030302020204" pitchFamily="66" charset="0"/>
              </a:rPr>
              <a:t>their conscience seared with a hot iron </a:t>
            </a:r>
            <a:endParaRPr lang="en-US" sz="2400" dirty="0" smtClean="0">
              <a:latin typeface="Comic Sans MS" panose="030F0702030302020204" pitchFamily="66" charset="0"/>
            </a:endParaRPr>
          </a:p>
        </p:txBody>
      </p:sp>
    </p:spTree>
    <p:extLst>
      <p:ext uri="{BB962C8B-B14F-4D97-AF65-F5344CB8AC3E}">
        <p14:creationId xmlns:p14="http://schemas.microsoft.com/office/powerpoint/2010/main" val="4705294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609600" y="381000"/>
            <a:ext cx="8458200" cy="6096000"/>
          </a:xfrm>
        </p:spPr>
        <p:txBody>
          <a:bodyPr>
            <a:noAutofit/>
          </a:bodyPr>
          <a:lstStyle/>
          <a:p>
            <a:pPr marL="0" indent="0">
              <a:buNone/>
            </a:pPr>
            <a:r>
              <a:rPr lang="en-US" sz="2800" b="1" dirty="0" smtClean="0">
                <a:latin typeface="Comic Sans MS" panose="030F0702030302020204" pitchFamily="66" charset="0"/>
              </a:rPr>
              <a:t>Definition</a:t>
            </a:r>
          </a:p>
          <a:p>
            <a:r>
              <a:rPr lang="en-US" sz="2800" dirty="0">
                <a:latin typeface="Comic Sans MS" panose="030F0702030302020204" pitchFamily="66" charset="0"/>
              </a:rPr>
              <a:t>“Seducing" is to lead astray, to corrupt, to lead or draw away, as from principles, faith, or allegiance </a:t>
            </a:r>
          </a:p>
          <a:p>
            <a:r>
              <a:rPr lang="en-US" sz="2800" dirty="0">
                <a:latin typeface="Comic Sans MS" panose="030F0702030302020204" pitchFamily="66" charset="0"/>
              </a:rPr>
              <a:t>“Seducing” also means to attract, especially with the (promise) of pleasure or reward</a:t>
            </a:r>
          </a:p>
          <a:p>
            <a:r>
              <a:rPr lang="en-US" sz="2800" dirty="0" smtClean="0">
                <a:latin typeface="Comic Sans MS" panose="030F0702030302020204" pitchFamily="66" charset="0"/>
              </a:rPr>
              <a:t>Seduction </a:t>
            </a:r>
            <a:r>
              <a:rPr lang="en-US" sz="2800" dirty="0">
                <a:latin typeface="Comic Sans MS" panose="030F0702030302020204" pitchFamily="66" charset="0"/>
              </a:rPr>
              <a:t>is frequently used more broadly as a synonym for the act of charming someone–male or female–by an appeal to the senses </a:t>
            </a:r>
          </a:p>
          <a:p>
            <a:pPr lvl="1"/>
            <a:r>
              <a:rPr lang="en-US" sz="2000" b="1" dirty="0" smtClean="0">
                <a:latin typeface="Comic Sans MS" panose="030F0702030302020204" pitchFamily="66" charset="0"/>
              </a:rPr>
              <a:t>Galatians 3:1a </a:t>
            </a:r>
          </a:p>
          <a:p>
            <a:pPr marL="457200" lvl="1" indent="0">
              <a:buNone/>
            </a:pPr>
            <a:r>
              <a:rPr lang="en-US" sz="2400" dirty="0" smtClean="0">
                <a:latin typeface="Comic Sans MS" panose="030F0702030302020204" pitchFamily="66" charset="0"/>
              </a:rPr>
              <a:t>O </a:t>
            </a:r>
            <a:r>
              <a:rPr lang="en-US" sz="2400" dirty="0">
                <a:latin typeface="Comic Sans MS" panose="030F0702030302020204" pitchFamily="66" charset="0"/>
              </a:rPr>
              <a:t>foolish Galatians, who hath bewitched </a:t>
            </a:r>
            <a:r>
              <a:rPr lang="en-US" sz="2400" dirty="0" smtClean="0">
                <a:latin typeface="Comic Sans MS" panose="030F0702030302020204" pitchFamily="66" charset="0"/>
              </a:rPr>
              <a:t>you? </a:t>
            </a:r>
            <a:r>
              <a:rPr lang="en-US" sz="2400" b="1" dirty="0">
                <a:latin typeface="Comic Sans MS" panose="030F0702030302020204" pitchFamily="66" charset="0"/>
              </a:rPr>
              <a:t>(</a:t>
            </a:r>
            <a:r>
              <a:rPr lang="en-US" sz="2400" b="1" dirty="0" smtClean="0">
                <a:latin typeface="Comic Sans MS" panose="030F0702030302020204" pitchFamily="66" charset="0"/>
              </a:rPr>
              <a:t>KJV)</a:t>
            </a:r>
          </a:p>
          <a:p>
            <a:pPr marL="457200" lvl="1" indent="0">
              <a:buNone/>
            </a:pPr>
            <a:r>
              <a:rPr lang="en-US" sz="2400" dirty="0" smtClean="0">
                <a:latin typeface="Comic Sans MS" panose="030F0702030302020204" pitchFamily="66" charset="0"/>
              </a:rPr>
              <a:t>Oh</a:t>
            </a:r>
            <a:r>
              <a:rPr lang="en-US" sz="2400" dirty="0">
                <a:latin typeface="Comic Sans MS" panose="030F0702030302020204" pitchFamily="66" charset="0"/>
              </a:rPr>
              <a:t>, foolish Galatians! “Who has cast an evil spell on you</a:t>
            </a:r>
            <a:r>
              <a:rPr lang="en-US" sz="2400" dirty="0" smtClean="0">
                <a:latin typeface="Comic Sans MS" panose="030F0702030302020204" pitchFamily="66" charset="0"/>
              </a:rPr>
              <a:t>”? </a:t>
            </a:r>
            <a:r>
              <a:rPr lang="en-US" sz="2400" b="1" dirty="0" smtClean="0">
                <a:latin typeface="Comic Sans MS" panose="030F0702030302020204" pitchFamily="66" charset="0"/>
              </a:rPr>
              <a:t>(NLT)</a:t>
            </a:r>
          </a:p>
          <a:p>
            <a:pPr marL="0" indent="0">
              <a:buNone/>
            </a:pPr>
            <a:endParaRPr lang="en-US" sz="2800" dirty="0" smtClean="0"/>
          </a:p>
        </p:txBody>
      </p:sp>
    </p:spTree>
    <p:extLst>
      <p:ext uri="{BB962C8B-B14F-4D97-AF65-F5344CB8AC3E}">
        <p14:creationId xmlns:p14="http://schemas.microsoft.com/office/powerpoint/2010/main" val="36262230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762000" y="1143000"/>
            <a:ext cx="8229600" cy="5638800"/>
          </a:xfrm>
        </p:spPr>
        <p:txBody>
          <a:bodyPr>
            <a:normAutofit fontScale="47500" lnSpcReduction="20000"/>
          </a:bodyPr>
          <a:lstStyle/>
          <a:p>
            <a:pPr marL="0" indent="0">
              <a:buNone/>
            </a:pPr>
            <a:r>
              <a:rPr lang="en-US" sz="5100" b="1" dirty="0">
                <a:latin typeface="Comic Sans MS" panose="030F0702030302020204" pitchFamily="66" charset="0"/>
              </a:rPr>
              <a:t>Genesis </a:t>
            </a:r>
            <a:r>
              <a:rPr lang="en-US" sz="5100" b="1" dirty="0" smtClean="0">
                <a:latin typeface="Comic Sans MS" panose="030F0702030302020204" pitchFamily="66" charset="0"/>
              </a:rPr>
              <a:t>3:1-5 </a:t>
            </a:r>
            <a:r>
              <a:rPr lang="en-US" sz="5100" b="1" dirty="0">
                <a:latin typeface="Comic Sans MS" panose="030F0702030302020204" pitchFamily="66" charset="0"/>
              </a:rPr>
              <a:t>(KJV)</a:t>
            </a:r>
          </a:p>
          <a:p>
            <a:pPr marL="0" indent="0">
              <a:buNone/>
            </a:pPr>
            <a:r>
              <a:rPr lang="en-US" sz="4200" dirty="0">
                <a:latin typeface="Comic Sans MS" panose="030F0702030302020204" pitchFamily="66" charset="0"/>
              </a:rPr>
              <a:t>Now the serpent was more </a:t>
            </a:r>
            <a:r>
              <a:rPr lang="en-US" sz="4200" dirty="0" err="1">
                <a:latin typeface="Comic Sans MS" panose="030F0702030302020204" pitchFamily="66" charset="0"/>
              </a:rPr>
              <a:t>subtil</a:t>
            </a:r>
            <a:r>
              <a:rPr lang="en-US" sz="4200" dirty="0">
                <a:latin typeface="Comic Sans MS" panose="030F0702030302020204" pitchFamily="66" charset="0"/>
              </a:rPr>
              <a:t> than any beast of the field which the Lord God had made. And he said unto the woman, Yea, hath God said, Ye shall not eat of every tree of the garden? </a:t>
            </a:r>
            <a:r>
              <a:rPr lang="en-US" sz="4200" baseline="30000" dirty="0">
                <a:latin typeface="Comic Sans MS" panose="030F0702030302020204" pitchFamily="66" charset="0"/>
              </a:rPr>
              <a:t>2</a:t>
            </a:r>
            <a:r>
              <a:rPr lang="en-US" sz="4200" dirty="0">
                <a:latin typeface="Comic Sans MS" panose="030F0702030302020204" pitchFamily="66" charset="0"/>
              </a:rPr>
              <a:t> And the woman said unto the serpent, We may eat of the fruit of the trees of the garden:</a:t>
            </a:r>
            <a:r>
              <a:rPr lang="en-US" sz="4200" baseline="30000" dirty="0">
                <a:latin typeface="Comic Sans MS" panose="030F0702030302020204" pitchFamily="66" charset="0"/>
              </a:rPr>
              <a:t>3</a:t>
            </a:r>
            <a:r>
              <a:rPr lang="en-US" sz="4200" dirty="0">
                <a:latin typeface="Comic Sans MS" panose="030F0702030302020204" pitchFamily="66" charset="0"/>
              </a:rPr>
              <a:t> But of the fruit of the tree which is in the midst of the garden, God hath said, Ye shall not eat of it, neither shall ye touch it, lest ye die.</a:t>
            </a:r>
            <a:r>
              <a:rPr lang="en-US" sz="4200" baseline="30000" dirty="0">
                <a:latin typeface="Comic Sans MS" panose="030F0702030302020204" pitchFamily="66" charset="0"/>
              </a:rPr>
              <a:t>4</a:t>
            </a:r>
            <a:r>
              <a:rPr lang="en-US" sz="4200" dirty="0">
                <a:latin typeface="Comic Sans MS" panose="030F0702030302020204" pitchFamily="66" charset="0"/>
              </a:rPr>
              <a:t> And the serpent said unto the woman, Ye shall not surely die: </a:t>
            </a:r>
            <a:r>
              <a:rPr lang="en-US" sz="4200" baseline="30000" dirty="0">
                <a:latin typeface="Comic Sans MS" panose="030F0702030302020204" pitchFamily="66" charset="0"/>
              </a:rPr>
              <a:t>5</a:t>
            </a:r>
            <a:r>
              <a:rPr lang="en-US" sz="4200" dirty="0">
                <a:latin typeface="Comic Sans MS" panose="030F0702030302020204" pitchFamily="66" charset="0"/>
              </a:rPr>
              <a:t> For God doth know that in the day ye eat thereof, then your eyes shall be opened, and ye shall be as gods, knowing good and evil. </a:t>
            </a:r>
            <a:endParaRPr lang="en-US" sz="4200" dirty="0" smtClean="0">
              <a:latin typeface="Comic Sans MS" panose="030F0702030302020204" pitchFamily="66" charset="0"/>
            </a:endParaRPr>
          </a:p>
          <a:p>
            <a:r>
              <a:rPr lang="en-US" sz="3800" dirty="0" smtClean="0">
                <a:latin typeface="Comic Sans MS" panose="030F0702030302020204" pitchFamily="66" charset="0"/>
              </a:rPr>
              <a:t>They </a:t>
            </a:r>
            <a:r>
              <a:rPr lang="en-US" sz="3800" dirty="0">
                <a:latin typeface="Comic Sans MS" panose="030F0702030302020204" pitchFamily="66" charset="0"/>
              </a:rPr>
              <a:t>intend to get what they want at all costs, but this intention can be cleverly </a:t>
            </a:r>
            <a:r>
              <a:rPr lang="en-US" sz="3800" dirty="0" smtClean="0">
                <a:latin typeface="Comic Sans MS" panose="030F0702030302020204" pitchFamily="66" charset="0"/>
              </a:rPr>
              <a:t>disguised.</a:t>
            </a:r>
          </a:p>
          <a:p>
            <a:r>
              <a:rPr lang="en-US" sz="3800" dirty="0" smtClean="0">
                <a:latin typeface="Comic Sans MS" panose="030F0702030302020204" pitchFamily="66" charset="0"/>
              </a:rPr>
              <a:t>They do not tell you the full story </a:t>
            </a:r>
            <a:r>
              <a:rPr lang="en-US" sz="3800" dirty="0">
                <a:latin typeface="Comic Sans MS" panose="030F0702030302020204" pitchFamily="66" charset="0"/>
              </a:rPr>
              <a:t>or tell </a:t>
            </a:r>
            <a:r>
              <a:rPr lang="en-US" sz="3800" dirty="0" smtClean="0">
                <a:latin typeface="Comic Sans MS" panose="030F0702030302020204" pitchFamily="66" charset="0"/>
              </a:rPr>
              <a:t>truth </a:t>
            </a:r>
            <a:r>
              <a:rPr lang="en-US" sz="3800" dirty="0">
                <a:latin typeface="Comic Sans MS" panose="030F0702030302020204" pitchFamily="66" charset="0"/>
              </a:rPr>
              <a:t>wrapped in a </a:t>
            </a:r>
            <a:r>
              <a:rPr lang="en-US" sz="3800" dirty="0" smtClean="0">
                <a:latin typeface="Comic Sans MS" panose="030F0702030302020204" pitchFamily="66" charset="0"/>
              </a:rPr>
              <a:t>lie</a:t>
            </a:r>
          </a:p>
          <a:p>
            <a:r>
              <a:rPr lang="en-US" sz="3800" dirty="0" smtClean="0">
                <a:latin typeface="Comic Sans MS" panose="030F0702030302020204" pitchFamily="66" charset="0"/>
              </a:rPr>
              <a:t>They exaggerate</a:t>
            </a:r>
          </a:p>
          <a:p>
            <a:r>
              <a:rPr lang="en-US" sz="3800" dirty="0" smtClean="0">
                <a:latin typeface="Comic Sans MS" panose="030F0702030302020204" pitchFamily="66" charset="0"/>
              </a:rPr>
              <a:t>They create doubt and uncertainty concerning God’s truthfulness and motives</a:t>
            </a:r>
          </a:p>
          <a:p>
            <a:r>
              <a:rPr lang="en-US" sz="3800" dirty="0" smtClean="0">
                <a:latin typeface="Comic Sans MS" panose="030F0702030302020204" pitchFamily="66" charset="0"/>
              </a:rPr>
              <a:t>They undermine your confidence </a:t>
            </a:r>
            <a:r>
              <a:rPr lang="en-US" sz="3800" dirty="0">
                <a:latin typeface="Comic Sans MS" panose="030F0702030302020204" pitchFamily="66" charset="0"/>
              </a:rPr>
              <a:t>in the trustworthiness of </a:t>
            </a:r>
            <a:r>
              <a:rPr lang="en-US" sz="3800" dirty="0" smtClean="0">
                <a:latin typeface="Comic Sans MS" panose="030F0702030302020204" pitchFamily="66" charset="0"/>
              </a:rPr>
              <a:t>God’s Word</a:t>
            </a:r>
          </a:p>
          <a:p>
            <a:r>
              <a:rPr lang="en-US" sz="3800" dirty="0" smtClean="0">
                <a:latin typeface="Comic Sans MS" panose="030F0702030302020204" pitchFamily="66" charset="0"/>
              </a:rPr>
              <a:t>They make you think you are better </a:t>
            </a:r>
            <a:r>
              <a:rPr lang="en-US" sz="3800" dirty="0">
                <a:latin typeface="Comic Sans MS" panose="030F0702030302020204" pitchFamily="66" charset="0"/>
              </a:rPr>
              <a:t>off </a:t>
            </a:r>
            <a:r>
              <a:rPr lang="en-US" sz="3800" dirty="0" smtClean="0">
                <a:latin typeface="Comic Sans MS" panose="030F0702030302020204" pitchFamily="66" charset="0"/>
              </a:rPr>
              <a:t>sinning </a:t>
            </a:r>
            <a:r>
              <a:rPr lang="en-US" sz="3800" dirty="0">
                <a:latin typeface="Comic Sans MS" panose="030F0702030302020204" pitchFamily="66" charset="0"/>
              </a:rPr>
              <a:t>than </a:t>
            </a:r>
            <a:r>
              <a:rPr lang="en-US" sz="3800" dirty="0" smtClean="0">
                <a:latin typeface="Comic Sans MS" panose="030F0702030302020204" pitchFamily="66" charset="0"/>
              </a:rPr>
              <a:t>not </a:t>
            </a:r>
            <a:r>
              <a:rPr lang="en-US" sz="3800" dirty="0">
                <a:latin typeface="Comic Sans MS" panose="030F0702030302020204" pitchFamily="66" charset="0"/>
              </a:rPr>
              <a:t>sinning. </a:t>
            </a:r>
          </a:p>
        </p:txBody>
      </p:sp>
      <p:sp>
        <p:nvSpPr>
          <p:cNvPr id="3" name="TextBox 2"/>
          <p:cNvSpPr txBox="1"/>
          <p:nvPr/>
        </p:nvSpPr>
        <p:spPr>
          <a:xfrm>
            <a:off x="730370" y="381000"/>
            <a:ext cx="8229600" cy="584775"/>
          </a:xfrm>
          <a:prstGeom prst="rect">
            <a:avLst/>
          </a:prstGeom>
          <a:noFill/>
        </p:spPr>
        <p:txBody>
          <a:bodyPr wrap="square" rtlCol="0">
            <a:spAutoFit/>
          </a:bodyPr>
          <a:lstStyle/>
          <a:p>
            <a:r>
              <a:rPr lang="en-US" sz="3200" b="1" dirty="0" smtClean="0">
                <a:latin typeface="Comic Sans MS" panose="030F0702030302020204" pitchFamily="66" charset="0"/>
              </a:rPr>
              <a:t>Tool #1. Deception</a:t>
            </a:r>
            <a:endParaRPr lang="en-US" sz="3200" dirty="0">
              <a:latin typeface="Comic Sans MS" panose="030F0702030302020204" pitchFamily="66" charset="0"/>
            </a:endParaRPr>
          </a:p>
        </p:txBody>
      </p:sp>
    </p:spTree>
    <p:extLst>
      <p:ext uri="{BB962C8B-B14F-4D97-AF65-F5344CB8AC3E}">
        <p14:creationId xmlns:p14="http://schemas.microsoft.com/office/powerpoint/2010/main" val="36865910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895709" y="1032294"/>
            <a:ext cx="8229600" cy="5638800"/>
          </a:xfrm>
        </p:spPr>
        <p:txBody>
          <a:bodyPr>
            <a:normAutofit fontScale="92500"/>
          </a:bodyPr>
          <a:lstStyle/>
          <a:p>
            <a:pPr marL="0" indent="0">
              <a:buNone/>
            </a:pPr>
            <a:r>
              <a:rPr lang="en-US" sz="3300" b="1" dirty="0">
                <a:latin typeface="Comic Sans MS" panose="030F0702030302020204" pitchFamily="66" charset="0"/>
              </a:rPr>
              <a:t>Proverbs </a:t>
            </a:r>
            <a:r>
              <a:rPr lang="en-US" sz="3300" b="1" dirty="0" smtClean="0">
                <a:latin typeface="Comic Sans MS" panose="030F0702030302020204" pitchFamily="66" charset="0"/>
              </a:rPr>
              <a:t>18:1 (ESV</a:t>
            </a:r>
            <a:r>
              <a:rPr lang="en-US" sz="3300" b="1" dirty="0">
                <a:latin typeface="Comic Sans MS" panose="030F0702030302020204" pitchFamily="66" charset="0"/>
              </a:rPr>
              <a:t>)</a:t>
            </a:r>
          </a:p>
          <a:p>
            <a:pPr marL="0" indent="0">
              <a:buNone/>
            </a:pPr>
            <a:r>
              <a:rPr lang="en-US" sz="3300" dirty="0" smtClean="0">
                <a:latin typeface="Comic Sans MS" panose="030F0702030302020204" pitchFamily="66" charset="0"/>
              </a:rPr>
              <a:t>Whoever </a:t>
            </a:r>
            <a:r>
              <a:rPr lang="en-US" sz="3300" dirty="0">
                <a:latin typeface="Comic Sans MS" panose="030F0702030302020204" pitchFamily="66" charset="0"/>
              </a:rPr>
              <a:t>isolates himself seeks his own </a:t>
            </a:r>
            <a:r>
              <a:rPr lang="en-US" sz="3300" dirty="0" smtClean="0">
                <a:latin typeface="Comic Sans MS" panose="030F0702030302020204" pitchFamily="66" charset="0"/>
              </a:rPr>
              <a:t>desire; he </a:t>
            </a:r>
            <a:r>
              <a:rPr lang="en-US" sz="3300" dirty="0">
                <a:latin typeface="Comic Sans MS" panose="030F0702030302020204" pitchFamily="66" charset="0"/>
              </a:rPr>
              <a:t>breaks out against all sound judgment.</a:t>
            </a:r>
          </a:p>
          <a:p>
            <a:r>
              <a:rPr lang="en-US" sz="2800" dirty="0" smtClean="0">
                <a:latin typeface="Comic Sans MS" panose="030F0702030302020204" pitchFamily="66" charset="0"/>
              </a:rPr>
              <a:t>They separate you from your support system</a:t>
            </a:r>
          </a:p>
          <a:p>
            <a:r>
              <a:rPr lang="en-US" sz="2800" dirty="0" smtClean="0">
                <a:latin typeface="Comic Sans MS" panose="030F0702030302020204" pitchFamily="66" charset="0"/>
              </a:rPr>
              <a:t>They </a:t>
            </a:r>
            <a:r>
              <a:rPr lang="en-US" sz="2800" dirty="0">
                <a:latin typeface="Comic Sans MS" panose="030F0702030302020204" pitchFamily="66" charset="0"/>
              </a:rPr>
              <a:t>are extremely jealous of anyone they perceive to be a threat or who gets close enough to influence someone they want to control. </a:t>
            </a:r>
            <a:endParaRPr lang="en-US" sz="2800" dirty="0" smtClean="0">
              <a:latin typeface="Comic Sans MS" panose="030F0702030302020204" pitchFamily="66" charset="0"/>
            </a:endParaRPr>
          </a:p>
          <a:p>
            <a:r>
              <a:rPr lang="en-US" sz="2800" dirty="0" smtClean="0">
                <a:latin typeface="Comic Sans MS" panose="030F0702030302020204" pitchFamily="66" charset="0"/>
              </a:rPr>
              <a:t>They </a:t>
            </a:r>
            <a:r>
              <a:rPr lang="en-US" sz="2800" dirty="0">
                <a:latin typeface="Comic Sans MS" panose="030F0702030302020204" pitchFamily="66" charset="0"/>
              </a:rPr>
              <a:t>are divisive and send separation and strife into the strongest relationships</a:t>
            </a:r>
            <a:r>
              <a:rPr lang="en-US" sz="2800" dirty="0" smtClean="0">
                <a:latin typeface="Comic Sans MS" panose="030F0702030302020204" pitchFamily="66" charset="0"/>
              </a:rPr>
              <a:t>.</a:t>
            </a:r>
          </a:p>
          <a:p>
            <a:r>
              <a:rPr lang="en-US" sz="2800" dirty="0">
                <a:latin typeface="Comic Sans MS" panose="030F0702030302020204" pitchFamily="66" charset="0"/>
              </a:rPr>
              <a:t>They can emit jealousy into a room, as they play one person against another.</a:t>
            </a:r>
          </a:p>
        </p:txBody>
      </p:sp>
      <p:sp>
        <p:nvSpPr>
          <p:cNvPr id="3" name="TextBox 2"/>
          <p:cNvSpPr txBox="1"/>
          <p:nvPr/>
        </p:nvSpPr>
        <p:spPr>
          <a:xfrm>
            <a:off x="762000" y="271183"/>
            <a:ext cx="8229600" cy="584775"/>
          </a:xfrm>
          <a:prstGeom prst="rect">
            <a:avLst/>
          </a:prstGeom>
          <a:noFill/>
        </p:spPr>
        <p:txBody>
          <a:bodyPr wrap="square" rtlCol="0">
            <a:spAutoFit/>
          </a:bodyPr>
          <a:lstStyle/>
          <a:p>
            <a:r>
              <a:rPr lang="en-US" sz="3200" b="1" dirty="0" smtClean="0">
                <a:latin typeface="Comic Sans MS" panose="030F0702030302020204" pitchFamily="66" charset="0"/>
              </a:rPr>
              <a:t>Tool #2. Isolation</a:t>
            </a:r>
            <a:r>
              <a:rPr lang="en-US" sz="3200" cap="small" dirty="0" smtClean="0"/>
              <a:t> </a:t>
            </a:r>
            <a:endParaRPr lang="en-US" sz="3200" dirty="0"/>
          </a:p>
        </p:txBody>
      </p:sp>
    </p:spTree>
    <p:extLst>
      <p:ext uri="{BB962C8B-B14F-4D97-AF65-F5344CB8AC3E}">
        <p14:creationId xmlns:p14="http://schemas.microsoft.com/office/powerpoint/2010/main" val="31675096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685800" y="846443"/>
            <a:ext cx="8229600" cy="5638800"/>
          </a:xfrm>
        </p:spPr>
        <p:txBody>
          <a:bodyPr>
            <a:noAutofit/>
          </a:bodyPr>
          <a:lstStyle/>
          <a:p>
            <a:pPr marL="0" indent="0">
              <a:buNone/>
            </a:pPr>
            <a:r>
              <a:rPr lang="en-US" sz="2400" b="1" dirty="0" smtClean="0">
                <a:latin typeface="Comic Sans MS" panose="030F0702030302020204" pitchFamily="66" charset="0"/>
              </a:rPr>
              <a:t>Judges </a:t>
            </a:r>
            <a:r>
              <a:rPr lang="en-US" sz="2400" b="1" dirty="0">
                <a:latin typeface="Comic Sans MS" panose="030F0702030302020204" pitchFamily="66" charset="0"/>
              </a:rPr>
              <a:t>16:15-16 (KJV)</a:t>
            </a:r>
          </a:p>
          <a:p>
            <a:pPr marL="0" indent="0">
              <a:buNone/>
            </a:pPr>
            <a:r>
              <a:rPr lang="en-US" sz="2200" baseline="30000" dirty="0" smtClean="0">
                <a:latin typeface="Comic Sans MS" panose="030F0702030302020204" pitchFamily="66" charset="0"/>
              </a:rPr>
              <a:t>15</a:t>
            </a:r>
            <a:r>
              <a:rPr lang="en-US" sz="2200" baseline="30000" dirty="0">
                <a:latin typeface="Comic Sans MS" panose="030F0702030302020204" pitchFamily="66" charset="0"/>
              </a:rPr>
              <a:t> </a:t>
            </a:r>
            <a:r>
              <a:rPr lang="en-US" sz="2200" dirty="0">
                <a:latin typeface="Comic Sans MS" panose="030F0702030302020204" pitchFamily="66" charset="0"/>
              </a:rPr>
              <a:t>And she said unto him, How canst thou say, I love thee, when thine heart is not with me? thou hast mocked me these three times, and hast not told me wherein thy great strength </a:t>
            </a:r>
            <a:r>
              <a:rPr lang="en-US" sz="2200" dirty="0" err="1" smtClean="0">
                <a:latin typeface="Comic Sans MS" panose="030F0702030302020204" pitchFamily="66" charset="0"/>
              </a:rPr>
              <a:t>lieth</a:t>
            </a:r>
            <a:r>
              <a:rPr lang="en-US" sz="2200" dirty="0" smtClean="0">
                <a:latin typeface="Comic Sans MS" panose="030F0702030302020204" pitchFamily="66" charset="0"/>
              </a:rPr>
              <a:t>. </a:t>
            </a:r>
            <a:r>
              <a:rPr lang="en-US" sz="2200" baseline="30000" dirty="0" smtClean="0">
                <a:latin typeface="Comic Sans MS" panose="030F0702030302020204" pitchFamily="66" charset="0"/>
              </a:rPr>
              <a:t>16</a:t>
            </a:r>
            <a:r>
              <a:rPr lang="en-US" sz="2200" baseline="30000" dirty="0">
                <a:latin typeface="Comic Sans MS" panose="030F0702030302020204" pitchFamily="66" charset="0"/>
              </a:rPr>
              <a:t> </a:t>
            </a:r>
            <a:r>
              <a:rPr lang="en-US" sz="2200" dirty="0">
                <a:latin typeface="Comic Sans MS" panose="030F0702030302020204" pitchFamily="66" charset="0"/>
              </a:rPr>
              <a:t>And it came to pass, when she pressed him daily with her words, and urged him, so that his soul was vexed unto death;</a:t>
            </a:r>
          </a:p>
          <a:p>
            <a:r>
              <a:rPr lang="en-US" sz="1800" dirty="0" smtClean="0">
                <a:latin typeface="Comic Sans MS" panose="030F0702030302020204" pitchFamily="66" charset="0"/>
              </a:rPr>
              <a:t>The control you unfairly to their own advantage</a:t>
            </a:r>
          </a:p>
          <a:p>
            <a:r>
              <a:rPr lang="en-US" sz="1800" dirty="0" smtClean="0">
                <a:latin typeface="Comic Sans MS" panose="030F0702030302020204" pitchFamily="66" charset="0"/>
              </a:rPr>
              <a:t>They elicit your pity</a:t>
            </a:r>
          </a:p>
          <a:p>
            <a:r>
              <a:rPr lang="en-US" sz="1800" dirty="0" smtClean="0">
                <a:latin typeface="Comic Sans MS" panose="030F0702030302020204" pitchFamily="66" charset="0"/>
              </a:rPr>
              <a:t>They make you feel guilty</a:t>
            </a:r>
          </a:p>
          <a:p>
            <a:r>
              <a:rPr lang="en-US" sz="1800" dirty="0" smtClean="0">
                <a:latin typeface="Comic Sans MS" panose="030F0702030302020204" pitchFamily="66" charset="0"/>
              </a:rPr>
              <a:t>They make innuendos or insinuations</a:t>
            </a:r>
          </a:p>
          <a:p>
            <a:r>
              <a:rPr lang="en-US" sz="1800" dirty="0" smtClean="0">
                <a:latin typeface="Comic Sans MS" panose="030F0702030302020204" pitchFamily="66" charset="0"/>
              </a:rPr>
              <a:t>They buy you over with gifts</a:t>
            </a:r>
          </a:p>
          <a:p>
            <a:pPr marL="0" indent="0">
              <a:buNone/>
            </a:pPr>
            <a:endParaRPr lang="en-US" sz="1800" baseline="30000" dirty="0" smtClean="0">
              <a:latin typeface="Comic Sans MS" panose="030F0702030302020204" pitchFamily="66" charset="0"/>
            </a:endParaRPr>
          </a:p>
          <a:p>
            <a:pPr marL="0" indent="0">
              <a:buNone/>
            </a:pPr>
            <a:r>
              <a:rPr lang="en-US" sz="1800" u="sng" dirty="0" smtClean="0">
                <a:solidFill>
                  <a:srgbClr val="FF0000"/>
                </a:solidFill>
                <a:latin typeface="Comic Sans MS" panose="030F0702030302020204" pitchFamily="66" charset="0"/>
              </a:rPr>
              <a:t>CHECK</a:t>
            </a:r>
            <a:r>
              <a:rPr lang="en-US" sz="1800" dirty="0" smtClean="0">
                <a:latin typeface="Comic Sans MS" panose="030F0702030302020204" pitchFamily="66" charset="0"/>
              </a:rPr>
              <a:t>: For </a:t>
            </a:r>
            <a:r>
              <a:rPr lang="en-US" sz="1800" dirty="0">
                <a:latin typeface="Comic Sans MS" panose="030F0702030302020204" pitchFamily="66" charset="0"/>
              </a:rPr>
              <a:t>am I now seeking the approval of man, or of God? Or am I trying to please man? If I were still trying to please man, I would not be a </a:t>
            </a:r>
            <a:r>
              <a:rPr lang="en-US" sz="1800" dirty="0" smtClean="0">
                <a:latin typeface="Comic Sans MS" panose="030F0702030302020204" pitchFamily="66" charset="0"/>
              </a:rPr>
              <a:t>servant </a:t>
            </a:r>
            <a:r>
              <a:rPr lang="en-US" sz="1800" dirty="0">
                <a:latin typeface="Comic Sans MS" panose="030F0702030302020204" pitchFamily="66" charset="0"/>
              </a:rPr>
              <a:t>of </a:t>
            </a:r>
            <a:r>
              <a:rPr lang="en-US" sz="1800" dirty="0" smtClean="0">
                <a:latin typeface="Comic Sans MS" panose="030F0702030302020204" pitchFamily="66" charset="0"/>
              </a:rPr>
              <a:t>Christ. (Galatians 1:10, ESV)</a:t>
            </a:r>
          </a:p>
          <a:p>
            <a:pPr marL="0" indent="0">
              <a:buNone/>
            </a:pPr>
            <a:r>
              <a:rPr lang="en-US" sz="1800" dirty="0">
                <a:latin typeface="Comic Sans MS" panose="030F0702030302020204" pitchFamily="66" charset="0"/>
              </a:rPr>
              <a:t>The fear of man lays a snare, but whoever trusts in the Lord is safe. (Proverbs 29:25, ESV)</a:t>
            </a:r>
          </a:p>
        </p:txBody>
      </p:sp>
      <p:sp>
        <p:nvSpPr>
          <p:cNvPr id="3" name="TextBox 2"/>
          <p:cNvSpPr txBox="1"/>
          <p:nvPr/>
        </p:nvSpPr>
        <p:spPr>
          <a:xfrm>
            <a:off x="685800" y="228600"/>
            <a:ext cx="8229600" cy="584775"/>
          </a:xfrm>
          <a:prstGeom prst="rect">
            <a:avLst/>
          </a:prstGeom>
          <a:noFill/>
        </p:spPr>
        <p:txBody>
          <a:bodyPr wrap="square" rtlCol="0">
            <a:spAutoFit/>
          </a:bodyPr>
          <a:lstStyle/>
          <a:p>
            <a:r>
              <a:rPr lang="en-US" sz="3200" b="1" dirty="0" smtClean="0">
                <a:latin typeface="Comic Sans MS" panose="030F0702030302020204" pitchFamily="66" charset="0"/>
              </a:rPr>
              <a:t>Tool #3. Manipulation</a:t>
            </a:r>
            <a:r>
              <a:rPr lang="en-US" sz="3200" cap="small" dirty="0" smtClean="0">
                <a:latin typeface="Comic Sans MS" panose="030F0702030302020204" pitchFamily="66" charset="0"/>
              </a:rPr>
              <a:t> </a:t>
            </a:r>
            <a:endParaRPr lang="en-US" sz="3200" dirty="0">
              <a:latin typeface="Comic Sans MS" panose="030F0702030302020204" pitchFamily="66" charset="0"/>
            </a:endParaRPr>
          </a:p>
        </p:txBody>
      </p:sp>
    </p:spTree>
    <p:extLst>
      <p:ext uri="{BB962C8B-B14F-4D97-AF65-F5344CB8AC3E}">
        <p14:creationId xmlns:p14="http://schemas.microsoft.com/office/powerpoint/2010/main" val="4494660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862642" y="1219200"/>
            <a:ext cx="8229600" cy="5638800"/>
          </a:xfrm>
        </p:spPr>
        <p:txBody>
          <a:bodyPr>
            <a:normAutofit fontScale="70000" lnSpcReduction="20000"/>
          </a:bodyPr>
          <a:lstStyle/>
          <a:p>
            <a:pPr marL="0" indent="0">
              <a:buNone/>
            </a:pPr>
            <a:r>
              <a:rPr lang="en-US" sz="4000" b="1" dirty="0">
                <a:latin typeface="Comic Sans MS" panose="030F0702030302020204" pitchFamily="66" charset="0"/>
              </a:rPr>
              <a:t>2 Timothy </a:t>
            </a:r>
            <a:r>
              <a:rPr lang="en-US" sz="4000" b="1" dirty="0" smtClean="0">
                <a:latin typeface="Comic Sans MS" panose="030F0702030302020204" pitchFamily="66" charset="0"/>
              </a:rPr>
              <a:t>3:5-6 (KJV)</a:t>
            </a:r>
          </a:p>
          <a:p>
            <a:pPr marL="0" indent="0">
              <a:buNone/>
            </a:pPr>
            <a:r>
              <a:rPr lang="en-US" sz="4000" baseline="30000" dirty="0" smtClean="0">
                <a:latin typeface="Comic Sans MS" panose="030F0702030302020204" pitchFamily="66" charset="0"/>
              </a:rPr>
              <a:t>5</a:t>
            </a:r>
            <a:r>
              <a:rPr lang="en-US" sz="4000" baseline="30000" dirty="0">
                <a:latin typeface="Comic Sans MS" panose="030F0702030302020204" pitchFamily="66" charset="0"/>
              </a:rPr>
              <a:t> </a:t>
            </a:r>
            <a:r>
              <a:rPr lang="en-US" sz="4000" dirty="0">
                <a:latin typeface="Comic Sans MS" panose="030F0702030302020204" pitchFamily="66" charset="0"/>
              </a:rPr>
              <a:t>Having a form of godliness, but denying the power thereof: from such turn </a:t>
            </a:r>
            <a:r>
              <a:rPr lang="en-US" sz="4000" dirty="0" smtClean="0">
                <a:latin typeface="Comic Sans MS" panose="030F0702030302020204" pitchFamily="66" charset="0"/>
              </a:rPr>
              <a:t>away. </a:t>
            </a:r>
            <a:r>
              <a:rPr lang="en-US" sz="4000" baseline="30000" dirty="0" smtClean="0">
                <a:latin typeface="Comic Sans MS" panose="030F0702030302020204" pitchFamily="66" charset="0"/>
              </a:rPr>
              <a:t>6</a:t>
            </a:r>
            <a:r>
              <a:rPr lang="en-US" sz="4000" baseline="30000" dirty="0">
                <a:latin typeface="Comic Sans MS" panose="030F0702030302020204" pitchFamily="66" charset="0"/>
              </a:rPr>
              <a:t> </a:t>
            </a:r>
            <a:r>
              <a:rPr lang="en-US" sz="4000" dirty="0">
                <a:latin typeface="Comic Sans MS" panose="030F0702030302020204" pitchFamily="66" charset="0"/>
              </a:rPr>
              <a:t>For of this sort are they which creep into houses, and lead captive silly women laden with sins, led away with divers </a:t>
            </a:r>
            <a:r>
              <a:rPr lang="en-US" sz="4000" dirty="0" smtClean="0">
                <a:latin typeface="Comic Sans MS" panose="030F0702030302020204" pitchFamily="66" charset="0"/>
              </a:rPr>
              <a:t>lusts</a:t>
            </a:r>
            <a:endParaRPr lang="en-US" sz="4000" dirty="0">
              <a:latin typeface="Comic Sans MS" panose="030F0702030302020204" pitchFamily="66" charset="0"/>
            </a:endParaRPr>
          </a:p>
          <a:p>
            <a:endParaRPr lang="en-US" dirty="0" smtClean="0">
              <a:latin typeface="Comic Sans MS" panose="030F0702030302020204" pitchFamily="66" charset="0"/>
            </a:endParaRPr>
          </a:p>
          <a:p>
            <a:r>
              <a:rPr lang="en-US" dirty="0" smtClean="0">
                <a:latin typeface="Comic Sans MS" panose="030F0702030302020204" pitchFamily="66" charset="0"/>
              </a:rPr>
              <a:t>They </a:t>
            </a:r>
            <a:r>
              <a:rPr lang="en-US" dirty="0">
                <a:latin typeface="Comic Sans MS" panose="030F0702030302020204" pitchFamily="66" charset="0"/>
              </a:rPr>
              <a:t>replace a genuine relationship with God with works and traditions. </a:t>
            </a:r>
          </a:p>
          <a:p>
            <a:r>
              <a:rPr lang="en-US" dirty="0" smtClean="0">
                <a:latin typeface="Comic Sans MS" panose="030F0702030302020204" pitchFamily="66" charset="0"/>
              </a:rPr>
              <a:t>They can </a:t>
            </a:r>
            <a:r>
              <a:rPr lang="en-US" dirty="0">
                <a:latin typeface="Comic Sans MS" panose="030F0702030302020204" pitchFamily="66" charset="0"/>
              </a:rPr>
              <a:t>talk the </a:t>
            </a:r>
            <a:r>
              <a:rPr lang="en-US" dirty="0" smtClean="0">
                <a:latin typeface="Comic Sans MS" panose="030F0702030302020204" pitchFamily="66" charset="0"/>
              </a:rPr>
              <a:t>talk</a:t>
            </a:r>
          </a:p>
          <a:p>
            <a:r>
              <a:rPr lang="en-US" dirty="0" smtClean="0">
                <a:latin typeface="Comic Sans MS" panose="030F0702030302020204" pitchFamily="66" charset="0"/>
              </a:rPr>
              <a:t>They have </a:t>
            </a:r>
            <a:r>
              <a:rPr lang="en-US" dirty="0">
                <a:latin typeface="Comic Sans MS" panose="030F0702030302020204" pitchFamily="66" charset="0"/>
              </a:rPr>
              <a:t>a form of godliness. </a:t>
            </a:r>
            <a:endParaRPr lang="en-US" dirty="0" smtClean="0">
              <a:latin typeface="Comic Sans MS" panose="030F0702030302020204" pitchFamily="66" charset="0"/>
            </a:endParaRPr>
          </a:p>
          <a:p>
            <a:r>
              <a:rPr lang="en-US" dirty="0" smtClean="0">
                <a:latin typeface="Comic Sans MS" panose="030F0702030302020204" pitchFamily="66" charset="0"/>
              </a:rPr>
              <a:t>Their </a:t>
            </a:r>
            <a:r>
              <a:rPr lang="en-US" dirty="0">
                <a:latin typeface="Comic Sans MS" panose="030F0702030302020204" pitchFamily="66" charset="0"/>
              </a:rPr>
              <a:t>religious deeds are done for all to see. </a:t>
            </a:r>
            <a:endParaRPr lang="en-US" dirty="0" smtClean="0">
              <a:latin typeface="Comic Sans MS" panose="030F0702030302020204" pitchFamily="66" charset="0"/>
            </a:endParaRPr>
          </a:p>
          <a:p>
            <a:r>
              <a:rPr lang="en-US" dirty="0" smtClean="0">
                <a:latin typeface="Comic Sans MS" panose="030F0702030302020204" pitchFamily="66" charset="0"/>
              </a:rPr>
              <a:t>They claim </a:t>
            </a:r>
            <a:r>
              <a:rPr lang="en-US" dirty="0">
                <a:latin typeface="Comic Sans MS" panose="030F0702030302020204" pitchFamily="66" charset="0"/>
              </a:rPr>
              <a:t>to pray more, study the Bible more, or know more about worship, ministry, intercession, or missions. </a:t>
            </a:r>
            <a:endParaRPr lang="en-US" dirty="0" smtClean="0">
              <a:latin typeface="Comic Sans MS" panose="030F0702030302020204" pitchFamily="66" charset="0"/>
            </a:endParaRPr>
          </a:p>
          <a:p>
            <a:r>
              <a:rPr lang="en-US" dirty="0">
                <a:latin typeface="Comic Sans MS" panose="030F0702030302020204" pitchFamily="66" charset="0"/>
              </a:rPr>
              <a:t>They do not exhibit the fruit of the Spirit</a:t>
            </a:r>
          </a:p>
        </p:txBody>
      </p:sp>
      <p:sp>
        <p:nvSpPr>
          <p:cNvPr id="3" name="TextBox 2"/>
          <p:cNvSpPr txBox="1"/>
          <p:nvPr/>
        </p:nvSpPr>
        <p:spPr>
          <a:xfrm>
            <a:off x="762000" y="381000"/>
            <a:ext cx="8229600" cy="584775"/>
          </a:xfrm>
          <a:prstGeom prst="rect">
            <a:avLst/>
          </a:prstGeom>
          <a:noFill/>
        </p:spPr>
        <p:txBody>
          <a:bodyPr wrap="square" rtlCol="0">
            <a:spAutoFit/>
          </a:bodyPr>
          <a:lstStyle/>
          <a:p>
            <a:r>
              <a:rPr lang="en-US" sz="3200" b="1" dirty="0" smtClean="0">
                <a:latin typeface="Comic Sans MS" panose="030F0702030302020204" pitchFamily="66" charset="0"/>
              </a:rPr>
              <a:t>Tool #4. Religion</a:t>
            </a:r>
            <a:r>
              <a:rPr lang="en-US" sz="3200" cap="small" dirty="0" smtClean="0">
                <a:latin typeface="Comic Sans MS" panose="030F0702030302020204" pitchFamily="66" charset="0"/>
              </a:rPr>
              <a:t> </a:t>
            </a:r>
            <a:endParaRPr lang="en-US" sz="3200" dirty="0">
              <a:latin typeface="Comic Sans MS" panose="030F0702030302020204" pitchFamily="66" charset="0"/>
            </a:endParaRPr>
          </a:p>
        </p:txBody>
      </p:sp>
    </p:spTree>
    <p:extLst>
      <p:ext uri="{BB962C8B-B14F-4D97-AF65-F5344CB8AC3E}">
        <p14:creationId xmlns:p14="http://schemas.microsoft.com/office/powerpoint/2010/main" val="8145430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879894" y="1143000"/>
            <a:ext cx="8229600" cy="5638800"/>
          </a:xfrm>
        </p:spPr>
        <p:txBody>
          <a:bodyPr>
            <a:normAutofit fontScale="77500" lnSpcReduction="20000"/>
          </a:bodyPr>
          <a:lstStyle/>
          <a:p>
            <a:pPr marL="0" indent="0">
              <a:buNone/>
            </a:pPr>
            <a:r>
              <a:rPr lang="en-US" sz="4100" b="1" dirty="0" smtClean="0">
                <a:latin typeface="Comic Sans MS" panose="030F0702030302020204" pitchFamily="66" charset="0"/>
              </a:rPr>
              <a:t>Proverbs </a:t>
            </a:r>
            <a:r>
              <a:rPr lang="en-US" sz="4100" b="1" dirty="0">
                <a:latin typeface="Comic Sans MS" panose="030F0702030302020204" pitchFamily="66" charset="0"/>
              </a:rPr>
              <a:t>6:24 </a:t>
            </a:r>
            <a:r>
              <a:rPr lang="en-US" sz="4100" b="1" dirty="0" smtClean="0">
                <a:latin typeface="Comic Sans MS" panose="030F0702030302020204" pitchFamily="66" charset="0"/>
              </a:rPr>
              <a:t>(KJV</a:t>
            </a:r>
            <a:r>
              <a:rPr lang="en-US" sz="4100" b="1" dirty="0">
                <a:latin typeface="Comic Sans MS" panose="030F0702030302020204" pitchFamily="66" charset="0"/>
              </a:rPr>
              <a:t>) </a:t>
            </a:r>
            <a:endParaRPr lang="en-US" sz="4100" b="1" dirty="0" smtClean="0">
              <a:latin typeface="Comic Sans MS" panose="030F0702030302020204" pitchFamily="66" charset="0"/>
            </a:endParaRPr>
          </a:p>
          <a:p>
            <a:pPr marL="0" indent="0">
              <a:buNone/>
            </a:pPr>
            <a:r>
              <a:rPr lang="en-US" sz="4100" dirty="0" smtClean="0">
                <a:latin typeface="Comic Sans MS" panose="030F0702030302020204" pitchFamily="66" charset="0"/>
              </a:rPr>
              <a:t>To </a:t>
            </a:r>
            <a:r>
              <a:rPr lang="en-US" sz="4100" dirty="0">
                <a:latin typeface="Comic Sans MS" panose="030F0702030302020204" pitchFamily="66" charset="0"/>
              </a:rPr>
              <a:t>keep thee from the evil woman, from the flattery of the tongue of a strange woman</a:t>
            </a:r>
            <a:r>
              <a:rPr lang="en-US" sz="4100" dirty="0" smtClean="0">
                <a:latin typeface="Comic Sans MS" panose="030F0702030302020204" pitchFamily="66" charset="0"/>
              </a:rPr>
              <a:t>.</a:t>
            </a:r>
          </a:p>
          <a:p>
            <a:pPr marL="0" indent="0">
              <a:buNone/>
            </a:pPr>
            <a:endParaRPr lang="en-US" sz="4100" b="1" dirty="0" smtClean="0">
              <a:latin typeface="Comic Sans MS" panose="030F0702030302020204" pitchFamily="66" charset="0"/>
            </a:endParaRPr>
          </a:p>
          <a:p>
            <a:pPr marL="0" indent="0">
              <a:buNone/>
            </a:pPr>
            <a:r>
              <a:rPr lang="en-US" sz="4100" b="1" dirty="0" smtClean="0">
                <a:latin typeface="Comic Sans MS" panose="030F0702030302020204" pitchFamily="66" charset="0"/>
              </a:rPr>
              <a:t>Proverbs 7:21 </a:t>
            </a:r>
            <a:r>
              <a:rPr lang="en-US" sz="4100" b="1" dirty="0">
                <a:latin typeface="Comic Sans MS" panose="030F0702030302020204" pitchFamily="66" charset="0"/>
              </a:rPr>
              <a:t>(KJV) </a:t>
            </a:r>
          </a:p>
          <a:p>
            <a:pPr marL="0" indent="0">
              <a:buNone/>
            </a:pPr>
            <a:r>
              <a:rPr lang="en-US" sz="4100" dirty="0">
                <a:latin typeface="Comic Sans MS" panose="030F0702030302020204" pitchFamily="66" charset="0"/>
              </a:rPr>
              <a:t>With her much fair speech she caused him to yield, with the flattering of her lips she forced him.</a:t>
            </a:r>
          </a:p>
          <a:p>
            <a:pPr marL="0" indent="0">
              <a:buNone/>
            </a:pPr>
            <a:endParaRPr lang="en-US" dirty="0" smtClean="0">
              <a:latin typeface="Comic Sans MS" panose="030F0702030302020204" pitchFamily="66" charset="0"/>
            </a:endParaRPr>
          </a:p>
          <a:p>
            <a:r>
              <a:rPr lang="en-US" dirty="0" smtClean="0">
                <a:latin typeface="Comic Sans MS" panose="030F0702030302020204" pitchFamily="66" charset="0"/>
              </a:rPr>
              <a:t>They tell you </a:t>
            </a:r>
            <a:r>
              <a:rPr lang="en-US" dirty="0">
                <a:latin typeface="Comic Sans MS" panose="030F0702030302020204" pitchFamily="66" charset="0"/>
              </a:rPr>
              <a:t>want to hear, to win you over to their domination.</a:t>
            </a:r>
            <a:endParaRPr lang="en-US" dirty="0" smtClean="0">
              <a:latin typeface="Comic Sans MS" panose="030F0702030302020204" pitchFamily="66" charset="0"/>
            </a:endParaRPr>
          </a:p>
          <a:p>
            <a:r>
              <a:rPr lang="en-US" dirty="0" smtClean="0">
                <a:latin typeface="Comic Sans MS" panose="030F0702030302020204" pitchFamily="66" charset="0"/>
              </a:rPr>
              <a:t>They are charming, charismatic</a:t>
            </a:r>
          </a:p>
        </p:txBody>
      </p:sp>
      <p:sp>
        <p:nvSpPr>
          <p:cNvPr id="3" name="TextBox 2"/>
          <p:cNvSpPr txBox="1"/>
          <p:nvPr/>
        </p:nvSpPr>
        <p:spPr>
          <a:xfrm>
            <a:off x="879894" y="381000"/>
            <a:ext cx="8229600" cy="584775"/>
          </a:xfrm>
          <a:prstGeom prst="rect">
            <a:avLst/>
          </a:prstGeom>
          <a:noFill/>
        </p:spPr>
        <p:txBody>
          <a:bodyPr wrap="square" rtlCol="0">
            <a:spAutoFit/>
          </a:bodyPr>
          <a:lstStyle/>
          <a:p>
            <a:r>
              <a:rPr lang="en-US" sz="3200" b="1" dirty="0" smtClean="0">
                <a:latin typeface="Comic Sans MS" panose="030F0702030302020204" pitchFamily="66" charset="0"/>
              </a:rPr>
              <a:t>Tool #5. Flattery</a:t>
            </a:r>
            <a:r>
              <a:rPr lang="en-US" sz="3200" cap="small" dirty="0" smtClean="0">
                <a:latin typeface="Comic Sans MS" panose="030F0702030302020204" pitchFamily="66" charset="0"/>
              </a:rPr>
              <a:t> </a:t>
            </a:r>
            <a:endParaRPr lang="en-US" sz="3200" dirty="0">
              <a:latin typeface="Comic Sans MS" panose="030F0702030302020204" pitchFamily="66" charset="0"/>
            </a:endParaRPr>
          </a:p>
        </p:txBody>
      </p:sp>
    </p:spTree>
    <p:extLst>
      <p:ext uri="{BB962C8B-B14F-4D97-AF65-F5344CB8AC3E}">
        <p14:creationId xmlns:p14="http://schemas.microsoft.com/office/powerpoint/2010/main" val="2068419853"/>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TOTAL CORPO">
      <a:dk1>
        <a:sysClr val="windowText" lastClr="000000"/>
      </a:dk1>
      <a:lt1>
        <a:sysClr val="window" lastClr="FFFFFF"/>
      </a:lt1>
      <a:dk2>
        <a:srgbClr val="707173"/>
      </a:dk2>
      <a:lt2>
        <a:srgbClr val="00A37F"/>
      </a:lt2>
      <a:accent1>
        <a:srgbClr val="4A96CD"/>
      </a:accent1>
      <a:accent2>
        <a:srgbClr val="F39800"/>
      </a:accent2>
      <a:accent3>
        <a:srgbClr val="E20031"/>
      </a:accent3>
      <a:accent4>
        <a:srgbClr val="004494"/>
      </a:accent4>
      <a:accent5>
        <a:srgbClr val="E8561E"/>
      </a:accent5>
      <a:accent6>
        <a:srgbClr val="97B2AD"/>
      </a:accent6>
      <a:hlink>
        <a:srgbClr val="175A99"/>
      </a:hlink>
      <a:folHlink>
        <a:srgbClr val="B12F87"/>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EN PPT WHITE LOGO.potx" id="{5AA8E7B4-8540-4E68-920A-A5C3D988F4AE}" vid="{450EEFF6-0B8C-4550-A6B4-3FF19AAD2BC5}"/>
    </a:ext>
  </a:ext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EN PPT WHITE LOGO.potx" id="{5AA8E7B4-8540-4E68-920A-A5C3D988F4AE}" vid="{3E4492D4-3AF9-41DE-9C76-E92E71EA4AFC}"/>
    </a:ext>
  </a:extLst>
</a:theme>
</file>

<file path=ppt/theme/theme3.xml><?xml version="1.0" encoding="utf-8"?>
<a:theme xmlns:a="http://schemas.openxmlformats.org/drawingml/2006/main" name="1_blank">
  <a:themeElements>
    <a:clrScheme name="TOTAL CORPO">
      <a:dk1>
        <a:sysClr val="windowText" lastClr="000000"/>
      </a:dk1>
      <a:lt1>
        <a:sysClr val="window" lastClr="FFFFFF"/>
      </a:lt1>
      <a:dk2>
        <a:srgbClr val="707173"/>
      </a:dk2>
      <a:lt2>
        <a:srgbClr val="00A37F"/>
      </a:lt2>
      <a:accent1>
        <a:srgbClr val="4A96CD"/>
      </a:accent1>
      <a:accent2>
        <a:srgbClr val="F39800"/>
      </a:accent2>
      <a:accent3>
        <a:srgbClr val="E20031"/>
      </a:accent3>
      <a:accent4>
        <a:srgbClr val="004494"/>
      </a:accent4>
      <a:accent5>
        <a:srgbClr val="E8561E"/>
      </a:accent5>
      <a:accent6>
        <a:srgbClr val="97B2AD"/>
      </a:accent6>
      <a:hlink>
        <a:srgbClr val="175A99"/>
      </a:hlink>
      <a:folHlink>
        <a:srgbClr val="B12F87"/>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EN PPT WHITE LOGO.potx" id="{5AA8E7B4-8540-4E68-920A-A5C3D988F4AE}" vid="{122E13C7-08D5-4EE7-AE9E-04B1966AD81D}"/>
    </a:ext>
  </a:extLst>
</a:theme>
</file>

<file path=ppt/theme/theme4.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blank</Template>
  <TotalTime>1010</TotalTime>
  <Words>705</Words>
  <Application>Microsoft Office PowerPoint</Application>
  <PresentationFormat>On-screen Show (4:3)</PresentationFormat>
  <Paragraphs>94</Paragraphs>
  <Slides>14</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14</vt:i4>
      </vt:variant>
    </vt:vector>
  </HeadingPairs>
  <TitlesOfParts>
    <vt:vector size="22" baseType="lpstr">
      <vt:lpstr>Arial</vt:lpstr>
      <vt:lpstr>Calibri</vt:lpstr>
      <vt:lpstr>Comic Sans MS</vt:lpstr>
      <vt:lpstr>Helvetica</vt:lpstr>
      <vt:lpstr>Lucida Grande</vt:lpstr>
      <vt:lpstr>blank</vt:lpstr>
      <vt:lpstr>Conception personnalisée</vt:lpstr>
      <vt:lpstr>1_blank</vt:lpstr>
      <vt:lpstr>PowerPoint Presentation</vt:lpstr>
      <vt:lpstr>Seducing Spirits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TOTAL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J0104955</dc:creator>
  <cp:lastModifiedBy>olajumoke abdulazeez</cp:lastModifiedBy>
  <cp:revision>72</cp:revision>
  <dcterms:created xsi:type="dcterms:W3CDTF">2018-05-09T12:12:27Z</dcterms:created>
  <dcterms:modified xsi:type="dcterms:W3CDTF">2018-10-31T18:05:51Z</dcterms:modified>
</cp:coreProperties>
</file>