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 id="2147483709" r:id="rId2"/>
    <p:sldMasterId id="2147483698" r:id="rId3"/>
  </p:sldMasterIdLst>
  <p:notesMasterIdLst>
    <p:notesMasterId r:id="rId15"/>
  </p:notesMasterIdLst>
  <p:handoutMasterIdLst>
    <p:handoutMasterId r:id="rId16"/>
  </p:handoutMasterIdLst>
  <p:sldIdLst>
    <p:sldId id="256" r:id="rId4"/>
    <p:sldId id="263" r:id="rId5"/>
    <p:sldId id="301" r:id="rId6"/>
    <p:sldId id="321" r:id="rId7"/>
    <p:sldId id="315" r:id="rId8"/>
    <p:sldId id="290" r:id="rId9"/>
    <p:sldId id="322" r:id="rId10"/>
    <p:sldId id="316" r:id="rId11"/>
    <p:sldId id="317" r:id="rId12"/>
    <p:sldId id="318" r:id="rId13"/>
    <p:sldId id="319" r:id="rId14"/>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0">
          <p15:clr>
            <a:srgbClr val="A4A3A4"/>
          </p15:clr>
        </p15:guide>
        <p15:guide id="2" orient="horz" pos="3412">
          <p15:clr>
            <a:srgbClr val="A4A3A4"/>
          </p15:clr>
        </p15:guide>
        <p15:guide id="3" orient="horz" pos="2251">
          <p15:clr>
            <a:srgbClr val="A4A3A4"/>
          </p15:clr>
        </p15:guide>
        <p15:guide id="4" orient="horz" pos="709">
          <p15:clr>
            <a:srgbClr val="A4A3A4"/>
          </p15:clr>
        </p15:guide>
        <p15:guide id="5" orient="horz" pos="2296">
          <p15:clr>
            <a:srgbClr val="A4A3A4"/>
          </p15:clr>
        </p15:guide>
        <p15:guide id="6" pos="703">
          <p15:clr>
            <a:srgbClr val="A4A3A4"/>
          </p15:clr>
        </p15:guide>
        <p15:guide id="7" pos="532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3F18"/>
    <a:srgbClr val="BD2B0B"/>
    <a:srgbClr val="7ABFC0"/>
    <a:srgbClr val="CAEBEA"/>
    <a:srgbClr val="55DD61"/>
    <a:srgbClr val="3AAFC3"/>
    <a:srgbClr val="FFAA00"/>
    <a:srgbClr val="ABCE36"/>
    <a:srgbClr val="002412"/>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8" autoAdjust="0"/>
    <p:restoredTop sz="94692" autoAdjust="0"/>
  </p:normalViewPr>
  <p:slideViewPr>
    <p:cSldViewPr snapToObjects="1" showGuides="1">
      <p:cViewPr varScale="1">
        <p:scale>
          <a:sx n="89" d="100"/>
          <a:sy n="89" d="100"/>
        </p:scale>
        <p:origin x="1219" y="72"/>
      </p:cViewPr>
      <p:guideLst>
        <p:guide orient="horz" pos="1330"/>
        <p:guide orient="horz" pos="3412"/>
        <p:guide orient="horz" pos="2251"/>
        <p:guide orient="horz" pos="709"/>
        <p:guide orient="horz" pos="2296"/>
        <p:guide pos="703"/>
        <p:guide pos="532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82" d="100"/>
          <a:sy n="82" d="100"/>
        </p:scale>
        <p:origin x="-318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026C1A-E9C0-3649-8DE0-0F721770D521}" type="datetimeFigureOut">
              <a:rPr lang="fr-FR" smtClean="0"/>
              <a:pPr/>
              <a:t>07/11/2018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56351CB-C7E3-8F4F-AA6E-DB407BF173DE}" type="slidenum">
              <a:rPr lang="fr-FR" smtClean="0"/>
              <a:pPr/>
              <a:t>‹#›</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B6820A-C1B1-9944-A68D-DA5B884778EE}" type="datetimeFigureOut">
              <a:rPr lang="fr-FR" smtClean="0"/>
              <a:pPr/>
              <a:t>07/11/2018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EBCA58-F001-2A42-AB6A-B366B18E47A3}" type="slidenum">
              <a:rPr lang="fr-FR" smtClean="0"/>
              <a:pPr/>
              <a:t>‹#›</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Titre 4"/>
          <p:cNvSpPr>
            <a:spLocks noGrp="1"/>
          </p:cNvSpPr>
          <p:nvPr>
            <p:ph type="title"/>
          </p:nvPr>
        </p:nvSpPr>
        <p:spPr>
          <a:xfrm>
            <a:off x="1188000" y="2106612"/>
            <a:ext cx="7276629" cy="1487487"/>
          </a:xfrm>
        </p:spPr>
        <p:txBody>
          <a:bodyPr lIns="0" rIns="0" anchor="b">
            <a:noAutofit/>
          </a:bodyPr>
          <a:lstStyle>
            <a:lvl1pPr>
              <a:defRPr sz="3200"/>
            </a:lvl1pPr>
          </a:lstStyle>
          <a:p>
            <a:r>
              <a:rPr lang="en-US" noProof="0" smtClean="0"/>
              <a:t>Click to edit Master title style</a:t>
            </a:r>
            <a:endParaRPr lang="fr-FR" noProof="0" dirty="0"/>
          </a:p>
        </p:txBody>
      </p:sp>
      <p:sp>
        <p:nvSpPr>
          <p:cNvPr id="16" name="Espace réservé du texte 15"/>
          <p:cNvSpPr>
            <a:spLocks noGrp="1"/>
          </p:cNvSpPr>
          <p:nvPr>
            <p:ph type="body" sz="quarter" idx="10" hasCustomPrompt="1"/>
          </p:nvPr>
        </p:nvSpPr>
        <p:spPr>
          <a:xfrm>
            <a:off x="1188000" y="3638550"/>
            <a:ext cx="7276629" cy="1778000"/>
          </a:xfrm>
        </p:spPr>
        <p:txBody>
          <a:bodyPr lIns="0" rIns="0">
            <a:noAutofit/>
          </a:bodyPr>
          <a:lstStyle>
            <a:lvl1pPr marL="0" indent="0">
              <a:buNone/>
              <a:defRPr>
                <a:solidFill>
                  <a:schemeClr val="accent5">
                    <a:lumMod val="75000"/>
                  </a:schemeClr>
                </a:solidFill>
              </a:defRPr>
            </a:lvl1pPr>
          </a:lstStyle>
          <a:p>
            <a:pPr lvl="0"/>
            <a:r>
              <a:rPr lang="fr-FR" noProof="0" dirty="0" smtClean="0"/>
              <a:t>Cliquez pour modifier les styles des sous-titres du masque</a:t>
            </a:r>
          </a:p>
        </p:txBody>
      </p:sp>
      <p:pic>
        <p:nvPicPr>
          <p:cNvPr id="8" name="Image 7" descr="total_bandeau ppt_fond blanc.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1" y="548680"/>
            <a:ext cx="9143245" cy="84117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noProof="0" smtClean="0"/>
              <a:t>Click to edit Master title style</a:t>
            </a:r>
            <a:endParaRPr lang="fr-FR" noProof="0" dirty="0"/>
          </a:p>
        </p:txBody>
      </p:sp>
      <p:sp>
        <p:nvSpPr>
          <p:cNvPr id="5" name="Espace réservé du pied de page 4"/>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Tree>
    <p:extLst>
      <p:ext uri="{BB962C8B-B14F-4D97-AF65-F5344CB8AC3E}">
        <p14:creationId xmlns:p14="http://schemas.microsoft.com/office/powerpoint/2010/main" val="2957685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noProof="0" smtClean="0"/>
              <a:t>Titre de la Présentation – Lieu et Pays – Date Jour Mois Année</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11" name="Image 10" descr="total_bandeau ppt_fond blanc.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1" y="378000"/>
            <a:ext cx="9143245" cy="841179"/>
          </a:xfrm>
          <a:prstGeom prst="rect">
            <a:avLst/>
          </a:prstGeom>
        </p:spPr>
      </p:pic>
      <p:sp>
        <p:nvSpPr>
          <p:cNvPr id="5" name="Titre 4"/>
          <p:cNvSpPr>
            <a:spLocks noGrp="1"/>
          </p:cNvSpPr>
          <p:nvPr>
            <p:ph type="title"/>
          </p:nvPr>
        </p:nvSpPr>
        <p:spPr>
          <a:xfrm>
            <a:off x="1188000" y="2106612"/>
            <a:ext cx="7276629" cy="1487487"/>
          </a:xfrm>
        </p:spPr>
        <p:txBody>
          <a:bodyPr lIns="0" rIns="0" anchor="b">
            <a:noAutofit/>
          </a:bodyPr>
          <a:lstStyle>
            <a:lvl1pPr>
              <a:defRPr sz="3200"/>
            </a:lvl1pPr>
          </a:lstStyle>
          <a:p>
            <a:r>
              <a:rPr lang="en-US" noProof="0" smtClean="0"/>
              <a:t>Click to edit Master title style</a:t>
            </a:r>
            <a:endParaRPr lang="fr-FR" noProof="0" dirty="0"/>
          </a:p>
        </p:txBody>
      </p:sp>
      <p:sp>
        <p:nvSpPr>
          <p:cNvPr id="16" name="Espace réservé du texte 15"/>
          <p:cNvSpPr>
            <a:spLocks noGrp="1"/>
          </p:cNvSpPr>
          <p:nvPr>
            <p:ph type="body" sz="quarter" idx="10" hasCustomPrompt="1"/>
          </p:nvPr>
        </p:nvSpPr>
        <p:spPr>
          <a:xfrm>
            <a:off x="1188000" y="3638550"/>
            <a:ext cx="7276629" cy="1778000"/>
          </a:xfrm>
        </p:spPr>
        <p:txBody>
          <a:bodyPr lIns="0" rIns="0">
            <a:noAutofit/>
          </a:bodyPr>
          <a:lstStyle>
            <a:lvl1pPr marL="0" indent="0">
              <a:buNone/>
              <a:defRPr>
                <a:solidFill>
                  <a:schemeClr val="accent5">
                    <a:lumMod val="75000"/>
                  </a:schemeClr>
                </a:solidFill>
              </a:defRPr>
            </a:lvl1pPr>
          </a:lstStyle>
          <a:p>
            <a:pPr lvl="0"/>
            <a:r>
              <a:rPr lang="fr-FR" noProof="0" dirty="0" smtClean="0"/>
              <a:t>Cliquez pour modifier les styles des sous-titres du masque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07/11/2018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smtClean="0"/>
              <a:t>Cliquez pour modifier le style du titre</a:t>
            </a:r>
            <a:endParaRPr lang="fr-FR" noProof="0" dirty="0"/>
          </a:p>
        </p:txBody>
      </p:sp>
      <p:sp>
        <p:nvSpPr>
          <p:cNvPr id="3" name="Espace réservé du pied de page 2"/>
          <p:cNvSpPr>
            <a:spLocks noGrp="1"/>
          </p:cNvSpPr>
          <p:nvPr>
            <p:ph type="ftr" sz="quarter" idx="10"/>
          </p:nvPr>
        </p:nvSpPr>
        <p:spPr/>
        <p:txBody>
          <a:bodyPr/>
          <a:lstStyle/>
          <a:p>
            <a:r>
              <a:rPr lang="fr-FR" noProof="0" smtClean="0"/>
              <a:t>Brand Center 27 janvier 2014 - DG/COM/IMARQ</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Tree>
    <p:extLst>
      <p:ext uri="{BB962C8B-B14F-4D97-AF65-F5344CB8AC3E}">
        <p14:creationId xmlns:p14="http://schemas.microsoft.com/office/powerpoint/2010/main" val="36581845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5">
                    <a:lumMod val="75000"/>
                  </a:schemeClr>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fr-FR" noProof="0" smtClean="0"/>
              <a:t>Brand Center 27 janvier 2014 - DG/COM/IMARQ</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Rectangle 6"/>
          <p:cNvSpPr/>
          <p:nvPr userDrawn="1"/>
        </p:nvSpPr>
        <p:spPr>
          <a:xfrm>
            <a:off x="8928000" y="0"/>
            <a:ext cx="216000" cy="6858000"/>
          </a:xfrm>
          <a:prstGeom prst="rect">
            <a:avLst/>
          </a:prstGeom>
          <a:solidFill>
            <a:srgbClr val="BD2B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noProof="0" smtClean="0"/>
              <a:t>Cliquez pour modifier le style du titre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6" name="Espace réservé du pied de page 5"/>
          <p:cNvSpPr>
            <a:spLocks noGrp="1"/>
          </p:cNvSpPr>
          <p:nvPr>
            <p:ph type="ftr" sz="quarter" idx="11"/>
          </p:nvPr>
        </p:nvSpPr>
        <p:spPr/>
        <p:txBody>
          <a:bodyPr/>
          <a:lstStyle/>
          <a:p>
            <a:r>
              <a:rPr lang="fr-FR" noProof="0" smtClean="0"/>
              <a:t>Brand Center 27 janvier 2014 - DG/COM/IMARQ</a:t>
            </a:r>
            <a:endParaRPr lang="fr-FR" noProof="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9"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noProof="0" smtClean="0"/>
              <a:t>Click to edit Master title style</a:t>
            </a:r>
            <a:endParaRPr lang="fr-FR" noProof="0" dirty="0"/>
          </a:p>
        </p:txBody>
      </p:sp>
      <p:sp>
        <p:nvSpPr>
          <p:cNvPr id="3" name="Espace réservé du pied de page 2"/>
          <p:cNvSpPr>
            <a:spLocks noGrp="1"/>
          </p:cNvSpPr>
          <p:nvPr>
            <p:ph type="ftr" sz="quarter" idx="10"/>
          </p:nvPr>
        </p:nvSpPr>
        <p:spPr/>
        <p:txBody>
          <a:bodyPr/>
          <a:lstStyle/>
          <a:p>
            <a:r>
              <a:rPr lang="fr-FR" noProof="0" smtClean="0"/>
              <a:t>Titre de la Présentation – Lieu et Pays – Date Jour Mois Année</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lvl5pPr marL="1260000">
              <a:buNone/>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36581845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fr-FR" noProof="0" smtClean="0"/>
              <a:t>Brand Center 27 janvier 2014 - DG/COM/IMARQ</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Tree>
    <p:extLst>
      <p:ext uri="{BB962C8B-B14F-4D97-AF65-F5344CB8AC3E}">
        <p14:creationId xmlns:p14="http://schemas.microsoft.com/office/powerpoint/2010/main" val="29576854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noProof="0" smtClean="0"/>
              <a:t>Brand Center 27 janvier 2014 - DG/COM/IMARQ</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5">
                    <a:lumMod val="75000"/>
                  </a:schemeClr>
                </a:solidFill>
              </a:defRPr>
            </a:lvl1pPr>
          </a:lstStyle>
          <a:p>
            <a:r>
              <a:rPr lang="en-US" noProof="0" smtClean="0"/>
              <a:t>Click to edit Master title style</a:t>
            </a:r>
            <a:endParaRPr lang="fr-FR" noProof="0" dirty="0"/>
          </a:p>
        </p:txBody>
      </p:sp>
      <p:sp>
        <p:nvSpPr>
          <p:cNvPr id="5" name="Espace réservé du pied de page 4"/>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Rectangle 6"/>
          <p:cNvSpPr/>
          <p:nvPr userDrawn="1"/>
        </p:nvSpPr>
        <p:spPr>
          <a:xfrm>
            <a:off x="8928000" y="0"/>
            <a:ext cx="216000" cy="6858000"/>
          </a:xfrm>
          <a:prstGeom prst="rect">
            <a:avLst/>
          </a:prstGeom>
          <a:solidFill>
            <a:srgbClr val="BD2B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noProof="0" smtClean="0"/>
              <a:t>Click to edit Master title style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6" name="Espace réservé du pied de page 5"/>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9"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1.png"/><Relationship Id="rId5" Type="http://schemas.openxmlformats.org/officeDocument/2006/relationships/slideLayout" Target="../slideLayouts/slideLayout27.xml"/><Relationship Id="rId10"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algn="l">
              <a:defRPr sz="900">
                <a:solidFill>
                  <a:schemeClr val="tx1"/>
                </a:solidFill>
                <a:latin typeface="+mn-lt"/>
                <a:cs typeface="Helvetica"/>
              </a:defRPr>
            </a:lvl1pPr>
          </a:lstStyle>
          <a:p>
            <a:r>
              <a:rPr lang="fr-FR" dirty="0" smtClean="0"/>
              <a:t>Titre de la Présentation – Lieu et Pays – Date Jour Mois Année</a:t>
            </a:r>
            <a:endParaRPr lang="fr-FR" dirty="0"/>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a:t>
            </a:fld>
            <a:endParaRPr lang="fr-FR" dirty="0"/>
          </a:p>
        </p:txBody>
      </p:sp>
      <p:sp>
        <p:nvSpPr>
          <p:cNvPr id="7" name="Rectangle 6"/>
          <p:cNvSpPr/>
          <p:nvPr/>
        </p:nvSpPr>
        <p:spPr>
          <a:xfrm>
            <a:off x="9031305" y="0"/>
            <a:ext cx="112695" cy="6858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5">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488"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99" r:id="rId2"/>
    <p:sldLayoutId id="2147483690" r:id="rId3"/>
    <p:sldLayoutId id="2147483658" r:id="rId4"/>
    <p:sldLayoutId id="2147483659" r:id="rId5"/>
    <p:sldLayoutId id="2147483692" r:id="rId6"/>
    <p:sldLayoutId id="2147483693" r:id="rId7"/>
    <p:sldLayoutId id="2147483694" r:id="rId8"/>
    <p:sldLayoutId id="2147483695" r:id="rId9"/>
    <p:sldLayoutId id="2147483696" r:id="rId10"/>
    <p:sldLayoutId id="2147483697" r:id="rId11"/>
  </p:sldLayoutIdLst>
  <p:hf hdr="0" dt="0"/>
  <p:txStyles>
    <p:titleStyle>
      <a:lvl1pPr algn="l" defTabSz="457200" rtl="0" eaLnBrk="1" latinLnBrk="0" hangingPunct="1">
        <a:spcBef>
          <a:spcPct val="0"/>
        </a:spcBef>
        <a:buNone/>
        <a:defRPr sz="2200" b="1" i="0" kern="1200" cap="all">
          <a:solidFill>
            <a:schemeClr val="accent5">
              <a:lumMod val="75000"/>
            </a:schemeClr>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5">
            <a:lumMod val="75000"/>
          </a:schemeClr>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5">
            <a:lumMod val="75000"/>
          </a:schemeClr>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5">
            <a:lumMod val="75000"/>
          </a:schemeClr>
        </a:buClr>
        <a:buSzPct val="100000"/>
        <a:buFont typeface="Lucida Grande"/>
        <a:buChar char="•"/>
        <a:defRPr sz="1600" kern="1200">
          <a:solidFill>
            <a:schemeClr val="tx1"/>
          </a:solidFill>
          <a:latin typeface="+mn-lt"/>
          <a:ea typeface="+mn-ea"/>
          <a:cs typeface="Arial"/>
        </a:defRPr>
      </a:lvl3pPr>
      <a:lvl4pPr marL="1076325" indent="-171450" algn="l" defTabSz="457200" rtl="0" eaLnBrk="1" latinLnBrk="0" hangingPunct="1">
        <a:spcBef>
          <a:spcPts val="300"/>
        </a:spcBef>
        <a:spcAft>
          <a:spcPts val="300"/>
        </a:spcAft>
        <a:buClr>
          <a:schemeClr val="accent5">
            <a:lumMod val="75000"/>
          </a:schemeClr>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BD2B0B"/>
        </a:buClr>
        <a:buSzPct val="100000"/>
        <a:buFont typeface="Lucida Grande"/>
        <a:buNone/>
        <a:defRPr sz="16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EFBBB-E4B0-41DF-8697-5D8C6F3306E1}" type="datetimeFigureOut">
              <a:rPr lang="fr-FR" smtClean="0"/>
              <a:pPr/>
              <a:t>07/11/2018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A461E-A600-43D2-BD2A-F2614C415F13}"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algn="l">
              <a:defRPr sz="900">
                <a:solidFill>
                  <a:schemeClr val="tx1"/>
                </a:solidFill>
                <a:latin typeface="+mn-lt"/>
                <a:cs typeface="Helvetica"/>
              </a:defRPr>
            </a:lvl1pPr>
          </a:lstStyle>
          <a:p>
            <a:r>
              <a:rPr lang="fr-FR" smtClean="0"/>
              <a:t>Brand Center 27 janvier 2014 - DG/COM/IMARQ</a:t>
            </a:r>
            <a:endParaRPr lang="fr-FR" dirty="0"/>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a:t>
            </a:fld>
            <a:endParaRPr lang="fr-FR" dirty="0"/>
          </a:p>
        </p:txBody>
      </p:sp>
      <p:sp>
        <p:nvSpPr>
          <p:cNvPr id="7" name="Rectangle 6"/>
          <p:cNvSpPr/>
          <p:nvPr/>
        </p:nvSpPr>
        <p:spPr>
          <a:xfrm>
            <a:off x="9031305" y="0"/>
            <a:ext cx="112695" cy="6858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5">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488"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Lst>
  <p:hf hdr="0" dt="0"/>
  <p:txStyles>
    <p:titleStyle>
      <a:lvl1pPr algn="l" defTabSz="457200" rtl="0" eaLnBrk="1" latinLnBrk="0" hangingPunct="1">
        <a:spcBef>
          <a:spcPct val="0"/>
        </a:spcBef>
        <a:buNone/>
        <a:defRPr sz="2200" b="1" i="0" kern="1200" cap="all">
          <a:solidFill>
            <a:schemeClr val="accent5">
              <a:lumMod val="75000"/>
            </a:schemeClr>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5">
            <a:lumMod val="75000"/>
          </a:schemeClr>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5">
            <a:lumMod val="75000"/>
          </a:schemeClr>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5">
            <a:lumMod val="75000"/>
          </a:schemeClr>
        </a:buClr>
        <a:buSzPct val="100000"/>
        <a:buFont typeface="Lucida Grande"/>
        <a:buChar char="•"/>
        <a:defRPr sz="1600" kern="1200">
          <a:solidFill>
            <a:schemeClr val="tx1"/>
          </a:solidFill>
          <a:latin typeface="+mn-lt"/>
          <a:ea typeface="+mn-ea"/>
          <a:cs typeface="Arial"/>
        </a:defRPr>
      </a:lvl3pPr>
      <a:lvl4pPr marL="1076325" indent="-171450" algn="l" defTabSz="457200" rtl="0" eaLnBrk="1" latinLnBrk="0" hangingPunct="1">
        <a:spcBef>
          <a:spcPts val="300"/>
        </a:spcBef>
        <a:spcAft>
          <a:spcPts val="300"/>
        </a:spcAft>
        <a:buClr>
          <a:schemeClr val="accent5">
            <a:lumMod val="75000"/>
          </a:schemeClr>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BD2B0B"/>
        </a:buClr>
        <a:buSzPct val="100000"/>
        <a:buFont typeface="Lucida Grande"/>
        <a:buNone/>
        <a:defRPr sz="16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hyperlink" Target="https://www.khouse.org/articles/2014/1171/#fn:6" TargetMode="External"/><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3" name="Titre 2"/>
          <p:cNvSpPr>
            <a:spLocks noGrp="1"/>
          </p:cNvSpPr>
          <p:nvPr>
            <p:ph type="title" idx="4294967295"/>
          </p:nvPr>
        </p:nvSpPr>
        <p:spPr>
          <a:xfrm>
            <a:off x="838200" y="2532856"/>
            <a:ext cx="7277100" cy="1487487"/>
          </a:xfrm>
        </p:spPr>
        <p:txBody>
          <a:bodyPr>
            <a:noAutofit/>
          </a:bodyPr>
          <a:lstStyle/>
          <a:p>
            <a:r>
              <a:rPr lang="en-US" sz="9600" dirty="0" smtClean="0">
                <a:latin typeface="Comic Sans MS" panose="030F0702030302020204" pitchFamily="66" charset="0"/>
              </a:rPr>
              <a:t>False Doctrines</a:t>
            </a:r>
            <a:endParaRPr lang="en-GB" sz="9600" dirty="0">
              <a:latin typeface="Comic Sans MS" panose="030F0702030302020204" pitchFamily="66" charset="0"/>
            </a:endParaRPr>
          </a:p>
        </p:txBody>
      </p:sp>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62000" y="990600"/>
            <a:ext cx="8229600" cy="5638800"/>
          </a:xfrm>
        </p:spPr>
        <p:txBody>
          <a:bodyPr>
            <a:normAutofit fontScale="92500" lnSpcReduction="10000"/>
          </a:bodyPr>
          <a:lstStyle/>
          <a:p>
            <a:r>
              <a:rPr lang="en-US" sz="1600" cap="small" dirty="0" smtClean="0">
                <a:latin typeface="Comic Sans MS" panose="030F0702030302020204" pitchFamily="66" charset="0"/>
              </a:rPr>
              <a:t>Doctrine </a:t>
            </a:r>
            <a:r>
              <a:rPr lang="en-US" sz="1600" cap="small" dirty="0">
                <a:latin typeface="Comic Sans MS" panose="030F0702030302020204" pitchFamily="66" charset="0"/>
              </a:rPr>
              <a:t>of </a:t>
            </a:r>
            <a:r>
              <a:rPr lang="en-US" sz="1600" cap="small" dirty="0" smtClean="0">
                <a:latin typeface="Comic Sans MS" panose="030F0702030302020204" pitchFamily="66" charset="0"/>
              </a:rPr>
              <a:t>works</a:t>
            </a:r>
          </a:p>
          <a:p>
            <a:pPr marL="0" indent="0">
              <a:buNone/>
            </a:pPr>
            <a:r>
              <a:rPr lang="en-US" sz="1400" b="1" dirty="0">
                <a:latin typeface="Comic Sans MS" panose="030F0702030302020204" pitchFamily="66" charset="0"/>
              </a:rPr>
              <a:t>Ephesians 2:8-9 King James Version (KJV)</a:t>
            </a:r>
          </a:p>
          <a:p>
            <a:pPr marL="0" indent="0">
              <a:buNone/>
            </a:pPr>
            <a:r>
              <a:rPr lang="en-US" sz="1400" baseline="30000" dirty="0">
                <a:latin typeface="Comic Sans MS" panose="030F0702030302020204" pitchFamily="66" charset="0"/>
              </a:rPr>
              <a:t>8 </a:t>
            </a:r>
            <a:r>
              <a:rPr lang="en-US" sz="1400" dirty="0">
                <a:latin typeface="Comic Sans MS" panose="030F0702030302020204" pitchFamily="66" charset="0"/>
              </a:rPr>
              <a:t>For by grace are ye saved through faith; and that not of yourselves: it is the gift of </a:t>
            </a:r>
            <a:r>
              <a:rPr lang="en-US" sz="1400" dirty="0" smtClean="0">
                <a:latin typeface="Comic Sans MS" panose="030F0702030302020204" pitchFamily="66" charset="0"/>
              </a:rPr>
              <a:t>God: </a:t>
            </a:r>
            <a:r>
              <a:rPr lang="en-US" sz="1400" baseline="30000" dirty="0" smtClean="0">
                <a:latin typeface="Comic Sans MS" panose="030F0702030302020204" pitchFamily="66" charset="0"/>
              </a:rPr>
              <a:t>9</a:t>
            </a:r>
            <a:r>
              <a:rPr lang="en-US" sz="1400" baseline="30000" dirty="0">
                <a:latin typeface="Comic Sans MS" panose="030F0702030302020204" pitchFamily="66" charset="0"/>
              </a:rPr>
              <a:t> </a:t>
            </a:r>
            <a:r>
              <a:rPr lang="en-US" sz="1400" dirty="0">
                <a:latin typeface="Comic Sans MS" panose="030F0702030302020204" pitchFamily="66" charset="0"/>
              </a:rPr>
              <a:t>Not of works, lest any man should boast</a:t>
            </a:r>
            <a:r>
              <a:rPr lang="en-US" sz="1400" dirty="0" smtClean="0">
                <a:latin typeface="Comic Sans MS" panose="030F0702030302020204" pitchFamily="66" charset="0"/>
              </a:rPr>
              <a:t>.</a:t>
            </a:r>
          </a:p>
          <a:p>
            <a:pPr marL="0" indent="0">
              <a:buNone/>
            </a:pPr>
            <a:endParaRPr lang="en-US" sz="1400" dirty="0">
              <a:latin typeface="Comic Sans MS" panose="030F0702030302020204" pitchFamily="66" charset="0"/>
            </a:endParaRPr>
          </a:p>
          <a:p>
            <a:pPr marL="0" indent="0">
              <a:buNone/>
            </a:pPr>
            <a:r>
              <a:rPr lang="en-US" sz="1600" dirty="0" smtClean="0">
                <a:latin typeface="Comic Sans MS" panose="030F0702030302020204" pitchFamily="66" charset="0"/>
              </a:rPr>
              <a:t>Baptism </a:t>
            </a:r>
            <a:r>
              <a:rPr lang="en-US" sz="1600" dirty="0">
                <a:latin typeface="Comic Sans MS" panose="030F0702030302020204" pitchFamily="66" charset="0"/>
              </a:rPr>
              <a:t>is not the gospel </a:t>
            </a:r>
            <a:endParaRPr lang="en-US" sz="1600" dirty="0" smtClean="0">
              <a:latin typeface="Comic Sans MS" panose="030F0702030302020204" pitchFamily="66" charset="0"/>
            </a:endParaRPr>
          </a:p>
          <a:p>
            <a:pPr marL="0" indent="0">
              <a:buNone/>
            </a:pPr>
            <a:r>
              <a:rPr lang="en-US" sz="1400" b="1" dirty="0">
                <a:latin typeface="Comic Sans MS" panose="030F0702030302020204" pitchFamily="66" charset="0"/>
              </a:rPr>
              <a:t>1 </a:t>
            </a:r>
            <a:r>
              <a:rPr lang="en-US" sz="1400" b="1" dirty="0" smtClean="0">
                <a:latin typeface="Comic Sans MS" panose="030F0702030302020204" pitchFamily="66" charset="0"/>
              </a:rPr>
              <a:t>Corinthians 1:17 (KJV)</a:t>
            </a:r>
            <a:endParaRPr lang="en-US" sz="1400" b="1" dirty="0">
              <a:latin typeface="Comic Sans MS" panose="030F0702030302020204" pitchFamily="66" charset="0"/>
            </a:endParaRPr>
          </a:p>
          <a:p>
            <a:pPr marL="0" indent="0">
              <a:buNone/>
            </a:pPr>
            <a:r>
              <a:rPr lang="en-US" sz="1400" dirty="0">
                <a:latin typeface="Comic Sans MS" panose="030F0702030302020204" pitchFamily="66" charset="0"/>
              </a:rPr>
              <a:t>For Christ sent me not to baptize, but to preach the gospel: not with wisdom of words, lest the cross of Christ should be made of no effect</a:t>
            </a:r>
          </a:p>
          <a:p>
            <a:pPr marL="0" indent="0">
              <a:buNone/>
            </a:pPr>
            <a:endParaRPr lang="en-US" sz="1600" dirty="0" smtClean="0">
              <a:latin typeface="Comic Sans MS" panose="030F0702030302020204" pitchFamily="66" charset="0"/>
            </a:endParaRPr>
          </a:p>
          <a:p>
            <a:r>
              <a:rPr lang="en-US" sz="1600" cap="small" dirty="0">
                <a:latin typeface="Comic Sans MS" panose="030F0702030302020204" pitchFamily="66" charset="0"/>
              </a:rPr>
              <a:t>Doctrine of </a:t>
            </a:r>
            <a:r>
              <a:rPr lang="en-US" sz="1600" cap="small" dirty="0" smtClean="0">
                <a:latin typeface="Comic Sans MS" panose="030F0702030302020204" pitchFamily="66" charset="0"/>
              </a:rPr>
              <a:t>Eternal </a:t>
            </a:r>
            <a:r>
              <a:rPr lang="en-US" sz="1600" cap="small" dirty="0">
                <a:latin typeface="Comic Sans MS" panose="030F0702030302020204" pitchFamily="66" charset="0"/>
              </a:rPr>
              <a:t>security</a:t>
            </a:r>
          </a:p>
          <a:p>
            <a:pPr marL="0" indent="0">
              <a:buNone/>
            </a:pPr>
            <a:r>
              <a:rPr lang="en-US" sz="1600" dirty="0">
                <a:latin typeface="Comic Sans MS" panose="030F0702030302020204" pitchFamily="66" charset="0"/>
              </a:rPr>
              <a:t>The doctrine of once saved, always </a:t>
            </a:r>
            <a:r>
              <a:rPr lang="en-US" sz="1600" dirty="0" smtClean="0">
                <a:latin typeface="Comic Sans MS" panose="030F0702030302020204" pitchFamily="66" charset="0"/>
              </a:rPr>
              <a:t>saved</a:t>
            </a:r>
            <a:r>
              <a:rPr lang="en-US" sz="1600" dirty="0">
                <a:latin typeface="Comic Sans MS" panose="030F0702030302020204" pitchFamily="66" charset="0"/>
              </a:rPr>
              <a:t/>
            </a:r>
            <a:br>
              <a:rPr lang="en-US" sz="1600" dirty="0">
                <a:latin typeface="Comic Sans MS" panose="030F0702030302020204" pitchFamily="66" charset="0"/>
              </a:rPr>
            </a:br>
            <a:r>
              <a:rPr lang="en-US" sz="1600" dirty="0">
                <a:latin typeface="Comic Sans MS" panose="030F0702030302020204" pitchFamily="66" charset="0"/>
              </a:rPr>
              <a:t/>
            </a:r>
            <a:br>
              <a:rPr lang="en-US" sz="1600" dirty="0">
                <a:latin typeface="Comic Sans MS" panose="030F0702030302020204" pitchFamily="66" charset="0"/>
              </a:rPr>
            </a:br>
            <a:r>
              <a:rPr lang="en-US" sz="1600" dirty="0">
                <a:latin typeface="Comic Sans MS" panose="030F0702030302020204" pitchFamily="66" charset="0"/>
              </a:rPr>
              <a:t>The scripture that is most commonly quoted to support this doctrine is John 10:28: “They shall never perish; neither shall anyone snatch them out of My hand</a:t>
            </a:r>
            <a:r>
              <a:rPr lang="en-US" sz="1600" dirty="0" smtClean="0">
                <a:latin typeface="Comic Sans MS" panose="030F0702030302020204" pitchFamily="66" charset="0"/>
              </a:rPr>
              <a:t>.”</a:t>
            </a:r>
          </a:p>
          <a:p>
            <a:pPr marL="0" indent="0">
              <a:buNone/>
            </a:pPr>
            <a:r>
              <a:rPr lang="en-US" sz="1600" dirty="0">
                <a:latin typeface="Comic Sans MS" panose="030F0702030302020204" pitchFamily="66" charset="0"/>
              </a:rPr>
              <a:t/>
            </a:r>
            <a:br>
              <a:rPr lang="en-US" sz="1600" dirty="0">
                <a:latin typeface="Comic Sans MS" panose="030F0702030302020204" pitchFamily="66" charset="0"/>
              </a:rPr>
            </a:br>
            <a:r>
              <a:rPr lang="en-US" sz="1600" dirty="0" smtClean="0">
                <a:latin typeface="Comic Sans MS" panose="030F0702030302020204" pitchFamily="66" charset="0"/>
              </a:rPr>
              <a:t>No </a:t>
            </a:r>
            <a:r>
              <a:rPr lang="en-US" sz="1600" dirty="0">
                <a:latin typeface="Comic Sans MS" panose="030F0702030302020204" pitchFamily="66" charset="0"/>
              </a:rPr>
              <a:t>one can snatch them out of Jesus’ hand, but they can put themselves outside of Jesus’ hand. </a:t>
            </a:r>
            <a:endParaRPr lang="en-US" sz="1600" dirty="0" smtClean="0">
              <a:latin typeface="Comic Sans MS" panose="030F0702030302020204" pitchFamily="66" charset="0"/>
            </a:endParaRPr>
          </a:p>
          <a:p>
            <a:pPr marL="0" indent="0">
              <a:buNone/>
            </a:pPr>
            <a:endParaRPr lang="en-US" sz="1600" dirty="0">
              <a:latin typeface="Comic Sans MS" panose="030F0702030302020204" pitchFamily="66" charset="0"/>
            </a:endParaRPr>
          </a:p>
          <a:p>
            <a:pPr marL="0" indent="0">
              <a:buNone/>
            </a:pPr>
            <a:r>
              <a:rPr lang="en-US" sz="1600" dirty="0" smtClean="0">
                <a:latin typeface="Comic Sans MS" panose="030F0702030302020204" pitchFamily="66" charset="0"/>
              </a:rPr>
              <a:t>John 15:6</a:t>
            </a:r>
          </a:p>
          <a:p>
            <a:pPr marL="0" indent="0">
              <a:buNone/>
            </a:pPr>
            <a:r>
              <a:rPr lang="en-US" sz="1600" dirty="0" smtClean="0">
                <a:latin typeface="Comic Sans MS" panose="030F0702030302020204" pitchFamily="66" charset="0"/>
              </a:rPr>
              <a:t>“</a:t>
            </a:r>
            <a:r>
              <a:rPr lang="en-US" sz="1600" dirty="0">
                <a:latin typeface="Comic Sans MS" panose="030F0702030302020204" pitchFamily="66" charset="0"/>
              </a:rPr>
              <a:t>If anyone does not abide in Me, he is cast out as a branch and is withered; and they gather them and throw them into the fire, and they are burned.”</a:t>
            </a:r>
            <a:br>
              <a:rPr lang="en-US" sz="1600" dirty="0">
                <a:latin typeface="Comic Sans MS" panose="030F0702030302020204" pitchFamily="66" charset="0"/>
              </a:rPr>
            </a:br>
            <a:endParaRPr lang="en-US" sz="1600" dirty="0">
              <a:latin typeface="Comic Sans MS" panose="030F0702030302020204" pitchFamily="66" charset="0"/>
            </a:endParaRPr>
          </a:p>
        </p:txBody>
      </p:sp>
      <p:sp>
        <p:nvSpPr>
          <p:cNvPr id="3" name="TextBox 2"/>
          <p:cNvSpPr txBox="1"/>
          <p:nvPr/>
        </p:nvSpPr>
        <p:spPr>
          <a:xfrm>
            <a:off x="762000" y="2286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Another Gospel</a:t>
            </a:r>
            <a:endParaRPr lang="en-US" sz="3200" dirty="0">
              <a:latin typeface="Comic Sans MS" panose="030F0702030302020204" pitchFamily="66" charset="0"/>
            </a:endParaRPr>
          </a:p>
        </p:txBody>
      </p:sp>
    </p:spTree>
    <p:extLst>
      <p:ext uri="{BB962C8B-B14F-4D97-AF65-F5344CB8AC3E}">
        <p14:creationId xmlns:p14="http://schemas.microsoft.com/office/powerpoint/2010/main" val="333570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74940" y="1049547"/>
            <a:ext cx="8229600" cy="5638800"/>
          </a:xfrm>
        </p:spPr>
        <p:txBody>
          <a:bodyPr>
            <a:normAutofit/>
          </a:bodyPr>
          <a:lstStyle/>
          <a:p>
            <a:pPr marL="0" indent="0">
              <a:buNone/>
            </a:pPr>
            <a:r>
              <a:rPr lang="en-US" sz="2800" b="1" dirty="0">
                <a:latin typeface="Comic Sans MS" panose="030F0702030302020204" pitchFamily="66" charset="0"/>
              </a:rPr>
              <a:t>Hosea </a:t>
            </a:r>
            <a:r>
              <a:rPr lang="en-US" sz="2800" b="1" dirty="0" smtClean="0">
                <a:latin typeface="Comic Sans MS" panose="030F0702030302020204" pitchFamily="66" charset="0"/>
              </a:rPr>
              <a:t>4:6 (KJV)</a:t>
            </a:r>
            <a:endParaRPr lang="en-US" sz="2800" b="1" dirty="0">
              <a:latin typeface="Comic Sans MS" panose="030F0702030302020204" pitchFamily="66" charset="0"/>
            </a:endParaRPr>
          </a:p>
          <a:p>
            <a:endParaRPr lang="en-US" sz="2800" dirty="0">
              <a:latin typeface="Comic Sans MS" panose="030F0702030302020204" pitchFamily="66" charset="0"/>
            </a:endParaRPr>
          </a:p>
          <a:p>
            <a:pPr marL="0" indent="0">
              <a:buNone/>
            </a:pPr>
            <a:r>
              <a:rPr lang="en-US" sz="2800" baseline="30000" dirty="0">
                <a:latin typeface="Comic Sans MS" panose="030F0702030302020204" pitchFamily="66" charset="0"/>
              </a:rPr>
              <a:t>6 </a:t>
            </a:r>
            <a:r>
              <a:rPr lang="en-US" sz="2800" dirty="0">
                <a:latin typeface="Comic Sans MS" panose="030F0702030302020204" pitchFamily="66" charset="0"/>
              </a:rPr>
              <a:t>My people are destroyed for lack of knowledge: because thou hast rejected knowledge, I will also reject thee, that thou shalt be no priest to me: seeing thou hast forgotten the law of thy God, I will also forget thy children.</a:t>
            </a:r>
          </a:p>
        </p:txBody>
      </p:sp>
      <p:sp>
        <p:nvSpPr>
          <p:cNvPr id="3" name="TextBox 2"/>
          <p:cNvSpPr txBox="1"/>
          <p:nvPr/>
        </p:nvSpPr>
        <p:spPr>
          <a:xfrm>
            <a:off x="762000" y="228600"/>
            <a:ext cx="8229600" cy="584775"/>
          </a:xfrm>
          <a:prstGeom prst="rect">
            <a:avLst/>
          </a:prstGeom>
          <a:noFill/>
        </p:spPr>
        <p:txBody>
          <a:bodyPr wrap="square" rtlCol="0">
            <a:spAutoFit/>
          </a:bodyPr>
          <a:lstStyle/>
          <a:p>
            <a:r>
              <a:rPr lang="en-US" sz="3200" b="1" dirty="0" smtClean="0"/>
              <a:t>Exhortation</a:t>
            </a:r>
            <a:endParaRPr lang="en-US" sz="3200" dirty="0">
              <a:latin typeface="Comic Sans MS" panose="030F0702030302020204" pitchFamily="66" charset="0"/>
            </a:endParaRPr>
          </a:p>
        </p:txBody>
      </p:sp>
    </p:spTree>
    <p:extLst>
      <p:ext uri="{BB962C8B-B14F-4D97-AF65-F5344CB8AC3E}">
        <p14:creationId xmlns:p14="http://schemas.microsoft.com/office/powerpoint/2010/main" val="4005692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915838" y="241540"/>
            <a:ext cx="8229600" cy="6096000"/>
          </a:xfrm>
        </p:spPr>
        <p:txBody>
          <a:bodyPr>
            <a:noAutofit/>
          </a:bodyPr>
          <a:lstStyle/>
          <a:p>
            <a:pPr marL="0" indent="0">
              <a:buNone/>
            </a:pPr>
            <a:r>
              <a:rPr lang="en-US" sz="3000" b="1" dirty="0" smtClean="0">
                <a:latin typeface="Comic Sans MS" panose="030F0702030302020204" pitchFamily="66" charset="0"/>
              </a:rPr>
              <a:t>1 </a:t>
            </a:r>
            <a:r>
              <a:rPr lang="en-US" sz="3000" b="1" dirty="0">
                <a:latin typeface="Comic Sans MS" panose="030F0702030302020204" pitchFamily="66" charset="0"/>
              </a:rPr>
              <a:t>Timothy </a:t>
            </a:r>
            <a:r>
              <a:rPr lang="en-US" sz="3000" b="1" dirty="0" smtClean="0">
                <a:latin typeface="Comic Sans MS" panose="030F0702030302020204" pitchFamily="66" charset="0"/>
              </a:rPr>
              <a:t>4:1-2 (</a:t>
            </a:r>
            <a:r>
              <a:rPr lang="en-GB" sz="3000" b="1" dirty="0" smtClean="0">
                <a:latin typeface="Comic Sans MS" panose="030F0702030302020204" pitchFamily="66" charset="0"/>
              </a:rPr>
              <a:t>KJV</a:t>
            </a:r>
            <a:r>
              <a:rPr lang="en-GB" sz="3000" b="1" dirty="0">
                <a:latin typeface="Comic Sans MS" panose="030F0702030302020204" pitchFamily="66" charset="0"/>
              </a:rPr>
              <a:t>)</a:t>
            </a:r>
            <a:endParaRPr lang="en-US" sz="3000" b="1" dirty="0">
              <a:latin typeface="Comic Sans MS" panose="030F0702030302020204" pitchFamily="66" charset="0"/>
            </a:endParaRPr>
          </a:p>
          <a:p>
            <a:pPr marL="0" indent="0">
              <a:buNone/>
            </a:pPr>
            <a:r>
              <a:rPr lang="en-US" sz="2800" dirty="0">
                <a:latin typeface="Comic Sans MS" panose="030F0702030302020204" pitchFamily="66" charset="0"/>
              </a:rPr>
              <a:t>Now the Spirit </a:t>
            </a:r>
            <a:r>
              <a:rPr lang="en-US" sz="2800" dirty="0" err="1">
                <a:latin typeface="Comic Sans MS" panose="030F0702030302020204" pitchFamily="66" charset="0"/>
              </a:rPr>
              <a:t>speaketh</a:t>
            </a:r>
            <a:r>
              <a:rPr lang="en-US" sz="2800" dirty="0">
                <a:latin typeface="Comic Sans MS" panose="030F0702030302020204" pitchFamily="66" charset="0"/>
              </a:rPr>
              <a:t> expressly, that in the latter times some shall depart from the faith, giving heed to </a:t>
            </a:r>
            <a:r>
              <a:rPr lang="en-US" sz="2800" b="1" dirty="0">
                <a:latin typeface="Comic Sans MS" panose="030F0702030302020204" pitchFamily="66" charset="0"/>
              </a:rPr>
              <a:t>seducing spirits</a:t>
            </a:r>
            <a:r>
              <a:rPr lang="en-US" sz="2800" dirty="0">
                <a:latin typeface="Comic Sans MS" panose="030F0702030302020204" pitchFamily="66" charset="0"/>
              </a:rPr>
              <a:t>, and </a:t>
            </a:r>
            <a:r>
              <a:rPr lang="en-US" sz="2800" b="1" dirty="0">
                <a:latin typeface="Comic Sans MS" panose="030F0702030302020204" pitchFamily="66" charset="0"/>
              </a:rPr>
              <a:t>doctrines of </a:t>
            </a:r>
            <a:r>
              <a:rPr lang="en-US" sz="2800" b="1" dirty="0" smtClean="0">
                <a:latin typeface="Comic Sans MS" panose="030F0702030302020204" pitchFamily="66" charset="0"/>
              </a:rPr>
              <a:t>devils</a:t>
            </a:r>
            <a:r>
              <a:rPr lang="en-US" sz="2800" dirty="0" smtClean="0">
                <a:latin typeface="Comic Sans MS" panose="030F0702030302020204" pitchFamily="66" charset="0"/>
              </a:rPr>
              <a:t>. </a:t>
            </a:r>
            <a:r>
              <a:rPr lang="en-US" sz="2800" baseline="30000" dirty="0">
                <a:latin typeface="Comic Sans MS" panose="030F0702030302020204" pitchFamily="66" charset="0"/>
              </a:rPr>
              <a:t>2 </a:t>
            </a:r>
            <a:r>
              <a:rPr lang="en-US" sz="2800" dirty="0">
                <a:latin typeface="Comic Sans MS" panose="030F0702030302020204" pitchFamily="66" charset="0"/>
              </a:rPr>
              <a:t>Speaking lies in hypocrisy; having their conscience seared with a hot iron;</a:t>
            </a:r>
            <a:endParaRPr lang="en-US" sz="2800" dirty="0" smtClean="0">
              <a:latin typeface="Comic Sans MS" panose="030F0702030302020204" pitchFamily="66" charset="0"/>
            </a:endParaRPr>
          </a:p>
          <a:p>
            <a:r>
              <a:rPr lang="en-US" sz="2800" dirty="0">
                <a:latin typeface="Comic Sans MS" panose="030F0702030302020204" pitchFamily="66" charset="0"/>
              </a:rPr>
              <a:t>Everyone who intends to please God and make it through to Heaven needs </a:t>
            </a:r>
            <a:r>
              <a:rPr lang="en-US" sz="2800" dirty="0" smtClean="0">
                <a:latin typeface="Comic Sans MS" panose="030F0702030302020204" pitchFamily="66" charset="0"/>
              </a:rPr>
              <a:t>to be able to identify false doctrines. </a:t>
            </a:r>
          </a:p>
          <a:p>
            <a:r>
              <a:rPr lang="en-US" sz="2800" dirty="0" smtClean="0">
                <a:latin typeface="Comic Sans MS" panose="030F0702030302020204" pitchFamily="66" charset="0"/>
              </a:rPr>
              <a:t>These doctrines </a:t>
            </a:r>
            <a:r>
              <a:rPr lang="en-US" sz="2800" dirty="0">
                <a:latin typeface="Comic Sans MS" panose="030F0702030302020204" pitchFamily="66" charset="0"/>
              </a:rPr>
              <a:t>strive to influence everyone they can </a:t>
            </a:r>
            <a:r>
              <a:rPr lang="en-US" sz="2800" dirty="0" smtClean="0">
                <a:latin typeface="Comic Sans MS" panose="030F0702030302020204" pitchFamily="66" charset="0"/>
              </a:rPr>
              <a:t>to</a:t>
            </a:r>
          </a:p>
          <a:p>
            <a:pPr lvl="1"/>
            <a:r>
              <a:rPr lang="en-US" sz="2400" dirty="0" smtClean="0">
                <a:latin typeface="Comic Sans MS" panose="030F0702030302020204" pitchFamily="66" charset="0"/>
              </a:rPr>
              <a:t>depart </a:t>
            </a:r>
            <a:r>
              <a:rPr lang="en-US" sz="2400" dirty="0">
                <a:latin typeface="Comic Sans MS" panose="030F0702030302020204" pitchFamily="66" charset="0"/>
              </a:rPr>
              <a:t>from the </a:t>
            </a:r>
            <a:r>
              <a:rPr lang="en-US" sz="2400" dirty="0" smtClean="0">
                <a:latin typeface="Comic Sans MS" panose="030F0702030302020204" pitchFamily="66" charset="0"/>
              </a:rPr>
              <a:t>faith</a:t>
            </a:r>
          </a:p>
          <a:p>
            <a:pPr lvl="1"/>
            <a:r>
              <a:rPr lang="en-US" sz="2400" dirty="0" smtClean="0">
                <a:latin typeface="Comic Sans MS" panose="030F0702030302020204" pitchFamily="66" charset="0"/>
              </a:rPr>
              <a:t>speak </a:t>
            </a:r>
            <a:r>
              <a:rPr lang="en-US" sz="2400" dirty="0">
                <a:latin typeface="Comic Sans MS" panose="030F0702030302020204" pitchFamily="66" charset="0"/>
              </a:rPr>
              <a:t>lies in </a:t>
            </a:r>
            <a:r>
              <a:rPr lang="en-US" sz="2400" dirty="0" smtClean="0">
                <a:latin typeface="Comic Sans MS" panose="030F0702030302020204" pitchFamily="66" charset="0"/>
              </a:rPr>
              <a:t>hypocrisy</a:t>
            </a:r>
          </a:p>
          <a:p>
            <a:pPr lvl="1"/>
            <a:r>
              <a:rPr lang="en-US" sz="2400" dirty="0" smtClean="0">
                <a:latin typeface="Comic Sans MS" panose="030F0702030302020204" pitchFamily="66" charset="0"/>
              </a:rPr>
              <a:t>have </a:t>
            </a:r>
            <a:r>
              <a:rPr lang="en-US" sz="2400" dirty="0">
                <a:latin typeface="Comic Sans MS" panose="030F0702030302020204" pitchFamily="66" charset="0"/>
              </a:rPr>
              <a:t>their conscience seared with a hot iron </a:t>
            </a:r>
            <a:endParaRPr lang="en-US" sz="2400" dirty="0" smtClean="0">
              <a:latin typeface="Comic Sans MS" panose="030F0702030302020204" pitchFamily="66" charset="0"/>
            </a:endParaRPr>
          </a:p>
        </p:txBody>
      </p:sp>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838200" y="228600"/>
            <a:ext cx="8077200" cy="6096000"/>
          </a:xfrm>
        </p:spPr>
        <p:txBody>
          <a:bodyPr>
            <a:noAutofit/>
          </a:bodyPr>
          <a:lstStyle/>
          <a:p>
            <a:pPr marL="0" indent="0">
              <a:buNone/>
            </a:pPr>
            <a:r>
              <a:rPr lang="en-US" sz="2600" b="1" dirty="0" smtClean="0">
                <a:latin typeface="Comic Sans MS" panose="030F0702030302020204" pitchFamily="66" charset="0"/>
              </a:rPr>
              <a:t>Definitions</a:t>
            </a:r>
          </a:p>
          <a:p>
            <a:r>
              <a:rPr lang="en-US" sz="2600" dirty="0" smtClean="0">
                <a:latin typeface="Comic Sans MS" panose="030F0702030302020204" pitchFamily="66" charset="0"/>
              </a:rPr>
              <a:t>A Doctrine </a:t>
            </a:r>
            <a:r>
              <a:rPr lang="en-US" sz="2600" dirty="0">
                <a:latin typeface="Comic Sans MS" panose="030F0702030302020204" pitchFamily="66" charset="0"/>
              </a:rPr>
              <a:t>is “a set of ideas or beliefs that are taught or believed to be true.” </a:t>
            </a:r>
            <a:endParaRPr lang="en-US" sz="2600" dirty="0" smtClean="0">
              <a:latin typeface="Comic Sans MS" panose="030F0702030302020204" pitchFamily="66" charset="0"/>
            </a:endParaRPr>
          </a:p>
          <a:p>
            <a:r>
              <a:rPr lang="en-US" sz="2600" dirty="0" smtClean="0">
                <a:latin typeface="Comic Sans MS" panose="030F0702030302020204" pitchFamily="66" charset="0"/>
              </a:rPr>
              <a:t>Biblical </a:t>
            </a:r>
            <a:r>
              <a:rPr lang="en-US" sz="2600" dirty="0">
                <a:latin typeface="Comic Sans MS" panose="030F0702030302020204" pitchFamily="66" charset="0"/>
              </a:rPr>
              <a:t>doctrine refers to teachings that align with the revealed Word of God, the Bible. </a:t>
            </a:r>
            <a:endParaRPr lang="en-US" sz="2600" dirty="0" smtClean="0">
              <a:latin typeface="Comic Sans MS" panose="030F0702030302020204" pitchFamily="66" charset="0"/>
            </a:endParaRPr>
          </a:p>
          <a:p>
            <a:r>
              <a:rPr lang="en-US" sz="2600" dirty="0" smtClean="0">
                <a:latin typeface="Comic Sans MS" panose="030F0702030302020204" pitchFamily="66" charset="0"/>
              </a:rPr>
              <a:t>False </a:t>
            </a:r>
            <a:r>
              <a:rPr lang="en-US" sz="2600" dirty="0">
                <a:latin typeface="Comic Sans MS" panose="030F0702030302020204" pitchFamily="66" charset="0"/>
              </a:rPr>
              <a:t>doctrine is any idea that adds to, takes away from, contradicts, or nullifies the doctrine given in God’s Word</a:t>
            </a:r>
            <a:r>
              <a:rPr lang="en-US" sz="2600" dirty="0" smtClean="0">
                <a:latin typeface="Comic Sans MS" panose="030F0702030302020204" pitchFamily="66" charset="0"/>
              </a:rPr>
              <a:t>.</a:t>
            </a:r>
          </a:p>
          <a:p>
            <a:r>
              <a:rPr lang="en-US" sz="2600" dirty="0" smtClean="0">
                <a:latin typeface="Comic Sans MS" panose="030F0702030302020204" pitchFamily="66" charset="0"/>
              </a:rPr>
              <a:t>False Doctrines ? Doctrines of </a:t>
            </a:r>
            <a:r>
              <a:rPr lang="en-US" sz="2600" dirty="0">
                <a:latin typeface="Comic Sans MS" panose="030F0702030302020204" pitchFamily="66" charset="0"/>
              </a:rPr>
              <a:t>devils are designed to undermine what is taught in the Scriptures. </a:t>
            </a:r>
            <a:endParaRPr lang="en-US" sz="2600" dirty="0" smtClean="0">
              <a:latin typeface="Comic Sans MS" panose="030F0702030302020204" pitchFamily="66" charset="0"/>
            </a:endParaRPr>
          </a:p>
          <a:p>
            <a:r>
              <a:rPr lang="en-US" sz="2600" dirty="0" smtClean="0">
                <a:latin typeface="Comic Sans MS" panose="030F0702030302020204" pitchFamily="66" charset="0"/>
              </a:rPr>
              <a:t>They </a:t>
            </a:r>
            <a:r>
              <a:rPr lang="en-US" sz="2600" dirty="0">
                <a:latin typeface="Comic Sans MS" panose="030F0702030302020204" pitchFamily="66" charset="0"/>
              </a:rPr>
              <a:t>reflect the strategy that Satan instituted in the Garden of Eden when he seduced Eve into disobeying </a:t>
            </a:r>
            <a:r>
              <a:rPr lang="en-US" sz="2600" dirty="0" smtClean="0">
                <a:latin typeface="Comic Sans MS" panose="030F0702030302020204" pitchFamily="66" charset="0"/>
              </a:rPr>
              <a:t>God… “…hath </a:t>
            </a:r>
            <a:r>
              <a:rPr lang="en-US" sz="2600" dirty="0">
                <a:latin typeface="Comic Sans MS" panose="030F0702030302020204" pitchFamily="66" charset="0"/>
              </a:rPr>
              <a:t>God said...?” (</a:t>
            </a:r>
            <a:r>
              <a:rPr lang="en-US" sz="2600" dirty="0" smtClean="0">
                <a:latin typeface="Comic Sans MS" panose="030F0702030302020204" pitchFamily="66" charset="0"/>
              </a:rPr>
              <a:t>Genesis:3:1). </a:t>
            </a:r>
          </a:p>
        </p:txBody>
      </p:sp>
    </p:spTree>
    <p:extLst>
      <p:ext uri="{BB962C8B-B14F-4D97-AF65-F5344CB8AC3E}">
        <p14:creationId xmlns:p14="http://schemas.microsoft.com/office/powerpoint/2010/main" val="3626223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62000" y="381000"/>
            <a:ext cx="8153400" cy="6096000"/>
          </a:xfrm>
        </p:spPr>
        <p:txBody>
          <a:bodyPr>
            <a:noAutofit/>
          </a:bodyPr>
          <a:lstStyle/>
          <a:p>
            <a:pPr marL="0" indent="0">
              <a:buNone/>
            </a:pPr>
            <a:r>
              <a:rPr lang="en-US" sz="2200" b="1" dirty="0">
                <a:latin typeface="Comic Sans MS" panose="030F0702030302020204" pitchFamily="66" charset="0"/>
              </a:rPr>
              <a:t>1 Timothy </a:t>
            </a:r>
            <a:r>
              <a:rPr lang="en-US" sz="2200" b="1" dirty="0" smtClean="0">
                <a:latin typeface="Comic Sans MS" panose="030F0702030302020204" pitchFamily="66" charset="0"/>
              </a:rPr>
              <a:t>1 vs 1-3 </a:t>
            </a:r>
            <a:r>
              <a:rPr lang="en-US" sz="2200" b="1" dirty="0" smtClean="0">
                <a:latin typeface="Comic Sans MS" panose="030F0702030302020204" pitchFamily="66" charset="0"/>
              </a:rPr>
              <a:t>(</a:t>
            </a:r>
            <a:r>
              <a:rPr lang="en-US" sz="2200" b="1" dirty="0">
                <a:latin typeface="Comic Sans MS" panose="030F0702030302020204" pitchFamily="66" charset="0"/>
              </a:rPr>
              <a:t>KJV)</a:t>
            </a:r>
          </a:p>
          <a:p>
            <a:pPr marL="0" indent="0">
              <a:buNone/>
            </a:pPr>
            <a:r>
              <a:rPr lang="en-US" sz="2200" baseline="30000" dirty="0">
                <a:latin typeface="Comic Sans MS" panose="030F0702030302020204" pitchFamily="66" charset="0"/>
              </a:rPr>
              <a:t>1 </a:t>
            </a:r>
            <a:r>
              <a:rPr lang="en-US" sz="2200" dirty="0">
                <a:latin typeface="Comic Sans MS" panose="030F0702030302020204" pitchFamily="66" charset="0"/>
              </a:rPr>
              <a:t>Paul, an apostle of Jesus Christ by the commandment of God our </a:t>
            </a:r>
            <a:r>
              <a:rPr lang="en-US" sz="2200" dirty="0" err="1">
                <a:latin typeface="Comic Sans MS" panose="030F0702030302020204" pitchFamily="66" charset="0"/>
              </a:rPr>
              <a:t>Saviour</a:t>
            </a:r>
            <a:r>
              <a:rPr lang="en-US" sz="2200" dirty="0">
                <a:latin typeface="Comic Sans MS" panose="030F0702030302020204" pitchFamily="66" charset="0"/>
              </a:rPr>
              <a:t>, and Lord Jesus Christ, which is our </a:t>
            </a:r>
            <a:r>
              <a:rPr lang="en-US" sz="2200" dirty="0" smtClean="0">
                <a:latin typeface="Comic Sans MS" panose="030F0702030302020204" pitchFamily="66" charset="0"/>
              </a:rPr>
              <a:t>hope; </a:t>
            </a:r>
            <a:r>
              <a:rPr lang="en-US" sz="2200" baseline="30000" dirty="0" smtClean="0">
                <a:latin typeface="Comic Sans MS" panose="030F0702030302020204" pitchFamily="66" charset="0"/>
              </a:rPr>
              <a:t>2</a:t>
            </a:r>
            <a:r>
              <a:rPr lang="en-US" sz="2200" baseline="30000" dirty="0">
                <a:latin typeface="Comic Sans MS" panose="030F0702030302020204" pitchFamily="66" charset="0"/>
              </a:rPr>
              <a:t> </a:t>
            </a:r>
            <a:r>
              <a:rPr lang="en-US" sz="2200" dirty="0">
                <a:latin typeface="Comic Sans MS" panose="030F0702030302020204" pitchFamily="66" charset="0"/>
              </a:rPr>
              <a:t>Unto Timothy, my own son in the faith: Grace, mercy, and peace, from God our Father and Jesus Christ our </a:t>
            </a:r>
            <a:r>
              <a:rPr lang="en-US" sz="2200" dirty="0" smtClean="0">
                <a:latin typeface="Comic Sans MS" panose="030F0702030302020204" pitchFamily="66" charset="0"/>
              </a:rPr>
              <a:t>Lord. </a:t>
            </a:r>
            <a:r>
              <a:rPr lang="en-US" sz="2200" baseline="30000" dirty="0" smtClean="0">
                <a:latin typeface="Comic Sans MS" panose="030F0702030302020204" pitchFamily="66" charset="0"/>
              </a:rPr>
              <a:t>3</a:t>
            </a:r>
            <a:r>
              <a:rPr lang="en-US" sz="2200" baseline="30000" dirty="0">
                <a:latin typeface="Comic Sans MS" panose="030F0702030302020204" pitchFamily="66" charset="0"/>
              </a:rPr>
              <a:t> </a:t>
            </a:r>
            <a:r>
              <a:rPr lang="en-US" sz="2200" dirty="0">
                <a:latin typeface="Comic Sans MS" panose="030F0702030302020204" pitchFamily="66" charset="0"/>
              </a:rPr>
              <a:t>As I besought thee to abide still at Ephesus, when I went into Macedonia, that thou </a:t>
            </a:r>
            <a:r>
              <a:rPr lang="en-US" sz="2200" dirty="0" err="1">
                <a:latin typeface="Comic Sans MS" panose="030F0702030302020204" pitchFamily="66" charset="0"/>
              </a:rPr>
              <a:t>mightest</a:t>
            </a:r>
            <a:r>
              <a:rPr lang="en-US" sz="2200" dirty="0">
                <a:latin typeface="Comic Sans MS" panose="030F0702030302020204" pitchFamily="66" charset="0"/>
              </a:rPr>
              <a:t> charge some that </a:t>
            </a:r>
            <a:r>
              <a:rPr lang="en-US" sz="2200" b="1" dirty="0">
                <a:latin typeface="Comic Sans MS" panose="030F0702030302020204" pitchFamily="66" charset="0"/>
              </a:rPr>
              <a:t>they teach no other </a:t>
            </a:r>
            <a:r>
              <a:rPr lang="en-US" sz="2200" b="1" dirty="0" smtClean="0">
                <a:latin typeface="Comic Sans MS" panose="030F0702030302020204" pitchFamily="66" charset="0"/>
              </a:rPr>
              <a:t>doctrine</a:t>
            </a:r>
            <a:endParaRPr lang="en-US" sz="2200" b="1" dirty="0">
              <a:latin typeface="Comic Sans MS" panose="030F0702030302020204" pitchFamily="66" charset="0"/>
            </a:endParaRPr>
          </a:p>
          <a:p>
            <a:r>
              <a:rPr lang="en-US" sz="2200" dirty="0" smtClean="0">
                <a:latin typeface="Comic Sans MS" panose="030F0702030302020204" pitchFamily="66" charset="0"/>
              </a:rPr>
              <a:t>No </a:t>
            </a:r>
            <a:r>
              <a:rPr lang="en-US" sz="2200" dirty="0">
                <a:latin typeface="Comic Sans MS" panose="030F0702030302020204" pitchFamily="66" charset="0"/>
              </a:rPr>
              <a:t>false </a:t>
            </a:r>
            <a:r>
              <a:rPr lang="en-US" sz="2200" dirty="0" smtClean="0">
                <a:latin typeface="Comic Sans MS" panose="030F0702030302020204" pitchFamily="66" charset="0"/>
              </a:rPr>
              <a:t>doctrine, teaching </a:t>
            </a:r>
            <a:r>
              <a:rPr lang="en-US" sz="2200" dirty="0">
                <a:latin typeface="Comic Sans MS" panose="030F0702030302020204" pitchFamily="66" charset="0"/>
              </a:rPr>
              <a:t>is contrary to the </a:t>
            </a:r>
            <a:r>
              <a:rPr lang="en-US" sz="2200" dirty="0" smtClean="0">
                <a:latin typeface="Comic Sans MS" panose="030F0702030302020204" pitchFamily="66" charset="0"/>
              </a:rPr>
              <a:t>truth, is </a:t>
            </a:r>
            <a:r>
              <a:rPr lang="en-US" sz="2200" dirty="0">
                <a:latin typeface="Comic Sans MS" panose="030F0702030302020204" pitchFamily="66" charset="0"/>
              </a:rPr>
              <a:t>to be allowed </a:t>
            </a:r>
            <a:endParaRPr lang="en-US" sz="2200" dirty="0" smtClean="0">
              <a:latin typeface="Comic Sans MS" panose="030F0702030302020204" pitchFamily="66" charset="0"/>
            </a:endParaRPr>
          </a:p>
          <a:p>
            <a:pPr marL="0" indent="0">
              <a:buNone/>
            </a:pPr>
            <a:endParaRPr lang="en-US" sz="2200" b="1" dirty="0" smtClean="0">
              <a:latin typeface="Comic Sans MS" panose="030F0702030302020204" pitchFamily="66" charset="0"/>
            </a:endParaRPr>
          </a:p>
          <a:p>
            <a:pPr marL="0" indent="0">
              <a:buNone/>
            </a:pPr>
            <a:r>
              <a:rPr lang="en-US" sz="2200" b="1" dirty="0" smtClean="0">
                <a:latin typeface="Comic Sans MS" panose="030F0702030302020204" pitchFamily="66" charset="0"/>
              </a:rPr>
              <a:t>Romans </a:t>
            </a:r>
            <a:r>
              <a:rPr lang="en-US" sz="2200" b="1" dirty="0">
                <a:latin typeface="Comic Sans MS" panose="030F0702030302020204" pitchFamily="66" charset="0"/>
              </a:rPr>
              <a:t>16:17(KJV</a:t>
            </a:r>
            <a:r>
              <a:rPr lang="en-US" sz="2200" b="1" dirty="0" smtClean="0">
                <a:latin typeface="Comic Sans MS" panose="030F0702030302020204" pitchFamily="66" charset="0"/>
              </a:rPr>
              <a:t>)</a:t>
            </a:r>
            <a:endParaRPr lang="en-US" sz="2200" b="1" dirty="0">
              <a:latin typeface="Comic Sans MS" panose="030F0702030302020204" pitchFamily="66" charset="0"/>
            </a:endParaRPr>
          </a:p>
          <a:p>
            <a:pPr marL="0" indent="0">
              <a:buNone/>
            </a:pPr>
            <a:r>
              <a:rPr lang="en-US" sz="2200" baseline="30000" dirty="0">
                <a:latin typeface="Comic Sans MS" panose="030F0702030302020204" pitchFamily="66" charset="0"/>
              </a:rPr>
              <a:t>17 </a:t>
            </a:r>
            <a:r>
              <a:rPr lang="en-US" sz="2200" dirty="0">
                <a:latin typeface="Comic Sans MS" panose="030F0702030302020204" pitchFamily="66" charset="0"/>
              </a:rPr>
              <a:t>Now I beseech you, brethren, </a:t>
            </a:r>
            <a:r>
              <a:rPr lang="en-US" sz="2200" b="1" dirty="0">
                <a:latin typeface="Comic Sans MS" panose="030F0702030302020204" pitchFamily="66" charset="0"/>
              </a:rPr>
              <a:t>mark them </a:t>
            </a:r>
            <a:r>
              <a:rPr lang="en-US" sz="2200" dirty="0">
                <a:latin typeface="Comic Sans MS" panose="030F0702030302020204" pitchFamily="66" charset="0"/>
              </a:rPr>
              <a:t>which cause divisions and offences contrary to the doctrine which ye have learned; and </a:t>
            </a:r>
            <a:r>
              <a:rPr lang="en-US" sz="2200" b="1" dirty="0">
                <a:latin typeface="Comic Sans MS" panose="030F0702030302020204" pitchFamily="66" charset="0"/>
              </a:rPr>
              <a:t>avoid them</a:t>
            </a:r>
            <a:r>
              <a:rPr lang="en-US" sz="2200" dirty="0">
                <a:latin typeface="Comic Sans MS" panose="030F0702030302020204" pitchFamily="66" charset="0"/>
              </a:rPr>
              <a:t>.</a:t>
            </a:r>
            <a:endParaRPr lang="en-US" sz="2200" dirty="0" smtClean="0">
              <a:latin typeface="Comic Sans MS" panose="030F0702030302020204" pitchFamily="66" charset="0"/>
            </a:endParaRPr>
          </a:p>
          <a:p>
            <a:r>
              <a:rPr lang="en-US" sz="2200" dirty="0" smtClean="0">
                <a:latin typeface="Comic Sans MS" panose="030F0702030302020204" pitchFamily="66" charset="0"/>
              </a:rPr>
              <a:t>We </a:t>
            </a:r>
            <a:r>
              <a:rPr lang="en-US" sz="2200" dirty="0">
                <a:latin typeface="Comic Sans MS" panose="030F0702030302020204" pitchFamily="66" charset="0"/>
              </a:rPr>
              <a:t>are to </a:t>
            </a:r>
            <a:r>
              <a:rPr lang="en-US" sz="2200" dirty="0" smtClean="0">
                <a:latin typeface="Comic Sans MS" panose="030F0702030302020204" pitchFamily="66" charset="0"/>
              </a:rPr>
              <a:t>watch out for and separate ourselves from </a:t>
            </a:r>
            <a:r>
              <a:rPr lang="en-US" sz="2200" dirty="0">
                <a:latin typeface="Comic Sans MS" panose="030F0702030302020204" pitchFamily="66" charset="0"/>
              </a:rPr>
              <a:t>false </a:t>
            </a:r>
            <a:r>
              <a:rPr lang="en-US" sz="2200" dirty="0" smtClean="0">
                <a:latin typeface="Comic Sans MS" panose="030F0702030302020204" pitchFamily="66" charset="0"/>
              </a:rPr>
              <a:t>doctrine</a:t>
            </a:r>
            <a:endParaRPr lang="en-US" sz="2200" dirty="0">
              <a:latin typeface="Comic Sans MS" panose="030F0702030302020204" pitchFamily="66" charset="0"/>
            </a:endParaRPr>
          </a:p>
          <a:p>
            <a:pPr marL="0" indent="0">
              <a:buNone/>
            </a:pPr>
            <a:endParaRPr lang="en-US" sz="2400" dirty="0" smtClean="0">
              <a:latin typeface="Comic Sans MS" panose="030F0702030302020204" pitchFamily="66" charset="0"/>
            </a:endParaRPr>
          </a:p>
        </p:txBody>
      </p:sp>
    </p:spTree>
    <p:extLst>
      <p:ext uri="{BB962C8B-B14F-4D97-AF65-F5344CB8AC3E}">
        <p14:creationId xmlns:p14="http://schemas.microsoft.com/office/powerpoint/2010/main" val="1104159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838200" y="38819"/>
            <a:ext cx="8093015" cy="6096000"/>
          </a:xfrm>
        </p:spPr>
        <p:txBody>
          <a:bodyPr>
            <a:noAutofit/>
          </a:bodyPr>
          <a:lstStyle/>
          <a:p>
            <a:pPr marL="0" indent="0">
              <a:buNone/>
            </a:pPr>
            <a:r>
              <a:rPr lang="en-US" sz="2800" b="1" dirty="0">
                <a:latin typeface="Comic Sans MS" panose="030F0702030302020204" pitchFamily="66" charset="0"/>
              </a:rPr>
              <a:t>2 Corinthians </a:t>
            </a:r>
            <a:r>
              <a:rPr lang="en-US" sz="2800" b="1" dirty="0" smtClean="0">
                <a:latin typeface="Comic Sans MS" panose="030F0702030302020204" pitchFamily="66" charset="0"/>
              </a:rPr>
              <a:t>11:1-4 (KJV</a:t>
            </a:r>
            <a:r>
              <a:rPr lang="en-US" sz="2800" b="1" dirty="0">
                <a:latin typeface="Comic Sans MS" panose="030F0702030302020204" pitchFamily="66" charset="0"/>
              </a:rPr>
              <a:t>)</a:t>
            </a:r>
          </a:p>
          <a:p>
            <a:pPr marL="0" indent="0">
              <a:buNone/>
            </a:pPr>
            <a:r>
              <a:rPr lang="en-US" sz="2800" dirty="0" smtClean="0">
                <a:latin typeface="Comic Sans MS" panose="030F0702030302020204" pitchFamily="66" charset="0"/>
              </a:rPr>
              <a:t>Would </a:t>
            </a:r>
            <a:r>
              <a:rPr lang="en-US" sz="2800" dirty="0">
                <a:latin typeface="Comic Sans MS" panose="030F0702030302020204" pitchFamily="66" charset="0"/>
              </a:rPr>
              <a:t>to God ye could bear with me a little in my folly: and indeed bear with </a:t>
            </a:r>
            <a:r>
              <a:rPr lang="en-US" sz="2800" dirty="0" smtClean="0">
                <a:latin typeface="Comic Sans MS" panose="030F0702030302020204" pitchFamily="66" charset="0"/>
              </a:rPr>
              <a:t>me. </a:t>
            </a:r>
            <a:r>
              <a:rPr lang="en-US" sz="2800" baseline="30000" dirty="0" smtClean="0">
                <a:latin typeface="Comic Sans MS" panose="030F0702030302020204" pitchFamily="66" charset="0"/>
              </a:rPr>
              <a:t>2</a:t>
            </a:r>
            <a:r>
              <a:rPr lang="en-US" sz="2800" baseline="30000" dirty="0">
                <a:latin typeface="Comic Sans MS" panose="030F0702030302020204" pitchFamily="66" charset="0"/>
              </a:rPr>
              <a:t> </a:t>
            </a:r>
            <a:r>
              <a:rPr lang="en-US" sz="2800" dirty="0">
                <a:latin typeface="Comic Sans MS" panose="030F0702030302020204" pitchFamily="66" charset="0"/>
              </a:rPr>
              <a:t>For I am jealous over you with godly jealousy: for I have espoused you to one husband, that I may present you as a chaste virgin to </a:t>
            </a:r>
            <a:r>
              <a:rPr lang="en-US" sz="2800" dirty="0" smtClean="0">
                <a:latin typeface="Comic Sans MS" panose="030F0702030302020204" pitchFamily="66" charset="0"/>
              </a:rPr>
              <a:t>Christ. </a:t>
            </a:r>
            <a:r>
              <a:rPr lang="en-US" sz="2800" baseline="30000" dirty="0" smtClean="0">
                <a:latin typeface="Comic Sans MS" panose="030F0702030302020204" pitchFamily="66" charset="0"/>
              </a:rPr>
              <a:t>3</a:t>
            </a:r>
            <a:r>
              <a:rPr lang="en-US" sz="2800" baseline="30000" dirty="0">
                <a:latin typeface="Comic Sans MS" panose="030F0702030302020204" pitchFamily="66" charset="0"/>
              </a:rPr>
              <a:t> </a:t>
            </a:r>
            <a:r>
              <a:rPr lang="en-US" sz="2800" dirty="0">
                <a:latin typeface="Comic Sans MS" panose="030F0702030302020204" pitchFamily="66" charset="0"/>
              </a:rPr>
              <a:t>But I fear, lest by any means, as the serpent beguiled Eve through his </a:t>
            </a:r>
            <a:r>
              <a:rPr lang="en-US" sz="2800" dirty="0" err="1">
                <a:latin typeface="Comic Sans MS" panose="030F0702030302020204" pitchFamily="66" charset="0"/>
              </a:rPr>
              <a:t>subtilty</a:t>
            </a:r>
            <a:r>
              <a:rPr lang="en-US" sz="2800" dirty="0">
                <a:latin typeface="Comic Sans MS" panose="030F0702030302020204" pitchFamily="66" charset="0"/>
              </a:rPr>
              <a:t>, so your minds should be corrupted from the simplicity that is in </a:t>
            </a:r>
            <a:r>
              <a:rPr lang="en-US" sz="2800" dirty="0" smtClean="0">
                <a:latin typeface="Comic Sans MS" panose="030F0702030302020204" pitchFamily="66" charset="0"/>
              </a:rPr>
              <a:t>Christ. </a:t>
            </a:r>
            <a:r>
              <a:rPr lang="en-US" sz="2800" baseline="30000" dirty="0" smtClean="0">
                <a:latin typeface="Comic Sans MS" panose="030F0702030302020204" pitchFamily="66" charset="0"/>
              </a:rPr>
              <a:t>4</a:t>
            </a:r>
            <a:r>
              <a:rPr lang="en-US" sz="2800" baseline="30000" dirty="0">
                <a:latin typeface="Comic Sans MS" panose="030F0702030302020204" pitchFamily="66" charset="0"/>
              </a:rPr>
              <a:t> </a:t>
            </a:r>
            <a:r>
              <a:rPr lang="en-US" sz="2800" dirty="0">
                <a:latin typeface="Comic Sans MS" panose="030F0702030302020204" pitchFamily="66" charset="0"/>
              </a:rPr>
              <a:t>For if he that cometh </a:t>
            </a:r>
            <a:r>
              <a:rPr lang="en-US" sz="2800" dirty="0" err="1">
                <a:latin typeface="Comic Sans MS" panose="030F0702030302020204" pitchFamily="66" charset="0"/>
              </a:rPr>
              <a:t>preacheth</a:t>
            </a:r>
            <a:r>
              <a:rPr lang="en-US" sz="2800" dirty="0">
                <a:latin typeface="Comic Sans MS" panose="030F0702030302020204" pitchFamily="66" charset="0"/>
              </a:rPr>
              <a:t> </a:t>
            </a:r>
            <a:r>
              <a:rPr lang="en-US" sz="2800" b="1" dirty="0">
                <a:latin typeface="Comic Sans MS" panose="030F0702030302020204" pitchFamily="66" charset="0"/>
              </a:rPr>
              <a:t>another Jesus</a:t>
            </a:r>
            <a:r>
              <a:rPr lang="en-US" sz="2800" dirty="0">
                <a:latin typeface="Comic Sans MS" panose="030F0702030302020204" pitchFamily="66" charset="0"/>
              </a:rPr>
              <a:t>, whom we have not preached, or if ye receive </a:t>
            </a:r>
            <a:r>
              <a:rPr lang="en-US" sz="2800" b="1" dirty="0">
                <a:latin typeface="Comic Sans MS" panose="030F0702030302020204" pitchFamily="66" charset="0"/>
              </a:rPr>
              <a:t>another spirit</a:t>
            </a:r>
            <a:r>
              <a:rPr lang="en-US" sz="2800" dirty="0">
                <a:latin typeface="Comic Sans MS" panose="030F0702030302020204" pitchFamily="66" charset="0"/>
              </a:rPr>
              <a:t>, which ye have not received, or </a:t>
            </a:r>
            <a:r>
              <a:rPr lang="en-US" sz="2800" b="1" dirty="0">
                <a:latin typeface="Comic Sans MS" panose="030F0702030302020204" pitchFamily="66" charset="0"/>
              </a:rPr>
              <a:t>another gospel</a:t>
            </a:r>
            <a:r>
              <a:rPr lang="en-US" sz="2800" dirty="0">
                <a:latin typeface="Comic Sans MS" panose="030F0702030302020204" pitchFamily="66" charset="0"/>
              </a:rPr>
              <a:t>, which ye have not accepted, ye might well bear with him.</a:t>
            </a:r>
          </a:p>
        </p:txBody>
      </p:sp>
    </p:spTree>
    <p:extLst>
      <p:ext uri="{BB962C8B-B14F-4D97-AF65-F5344CB8AC3E}">
        <p14:creationId xmlns:p14="http://schemas.microsoft.com/office/powerpoint/2010/main" val="2775124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62000" y="990600"/>
            <a:ext cx="8229600" cy="5638800"/>
          </a:xfrm>
        </p:spPr>
        <p:txBody>
          <a:bodyPr>
            <a:normAutofit fontScale="85000" lnSpcReduction="20000"/>
          </a:bodyPr>
          <a:lstStyle/>
          <a:p>
            <a:pPr marL="0" indent="0">
              <a:buNone/>
            </a:pPr>
            <a:r>
              <a:rPr lang="en-US" sz="5100" b="1" dirty="0">
                <a:latin typeface="Comic Sans MS" panose="030F0702030302020204" pitchFamily="66" charset="0"/>
              </a:rPr>
              <a:t>Matthew </a:t>
            </a:r>
            <a:r>
              <a:rPr lang="en-US" sz="5100" b="1" dirty="0" smtClean="0">
                <a:latin typeface="Comic Sans MS" panose="030F0702030302020204" pitchFamily="66" charset="0"/>
              </a:rPr>
              <a:t>24:4-5 (KJV)</a:t>
            </a:r>
          </a:p>
          <a:p>
            <a:pPr marL="0" indent="0">
              <a:buNone/>
            </a:pPr>
            <a:r>
              <a:rPr lang="en-US" sz="2600" baseline="30000" dirty="0" smtClean="0">
                <a:latin typeface="Comic Sans MS" panose="030F0702030302020204" pitchFamily="66" charset="0"/>
              </a:rPr>
              <a:t>4</a:t>
            </a:r>
            <a:r>
              <a:rPr lang="en-US" sz="2600" baseline="30000" dirty="0">
                <a:latin typeface="Comic Sans MS" panose="030F0702030302020204" pitchFamily="66" charset="0"/>
              </a:rPr>
              <a:t> </a:t>
            </a:r>
            <a:r>
              <a:rPr lang="en-US" sz="2600" dirty="0">
                <a:latin typeface="Comic Sans MS" panose="030F0702030302020204" pitchFamily="66" charset="0"/>
              </a:rPr>
              <a:t>And Jesus answered and said unto them, Take heed that no man deceive </a:t>
            </a:r>
            <a:r>
              <a:rPr lang="en-US" sz="2600" dirty="0" smtClean="0">
                <a:latin typeface="Comic Sans MS" panose="030F0702030302020204" pitchFamily="66" charset="0"/>
              </a:rPr>
              <a:t>you. </a:t>
            </a:r>
            <a:r>
              <a:rPr lang="en-US" sz="2600" baseline="30000" dirty="0" smtClean="0">
                <a:latin typeface="Comic Sans MS" panose="030F0702030302020204" pitchFamily="66" charset="0"/>
              </a:rPr>
              <a:t>5</a:t>
            </a:r>
            <a:r>
              <a:rPr lang="en-US" sz="2600" baseline="30000" dirty="0">
                <a:latin typeface="Comic Sans MS" panose="030F0702030302020204" pitchFamily="66" charset="0"/>
              </a:rPr>
              <a:t> </a:t>
            </a:r>
            <a:r>
              <a:rPr lang="en-US" sz="2600" dirty="0">
                <a:latin typeface="Comic Sans MS" panose="030F0702030302020204" pitchFamily="66" charset="0"/>
              </a:rPr>
              <a:t>For many shall come in my name, saying, I am Christ; and shall deceive many</a:t>
            </a:r>
            <a:r>
              <a:rPr lang="en-US" sz="2600" dirty="0" smtClean="0">
                <a:latin typeface="Comic Sans MS" panose="030F0702030302020204" pitchFamily="66" charset="0"/>
              </a:rPr>
              <a:t>.</a:t>
            </a:r>
          </a:p>
          <a:p>
            <a:pPr marL="0" indent="0">
              <a:buNone/>
            </a:pPr>
            <a:endParaRPr lang="en-US" sz="2400" dirty="0" smtClean="0">
              <a:latin typeface="Comic Sans MS" panose="030F0702030302020204" pitchFamily="66" charset="0"/>
              <a:hlinkClick r:id="rId3" tooltip="see footnote"/>
            </a:endParaRPr>
          </a:p>
          <a:p>
            <a:r>
              <a:rPr lang="en-US" sz="2200" dirty="0">
                <a:latin typeface="Comic Sans MS" panose="030F0702030302020204" pitchFamily="66" charset="0"/>
              </a:rPr>
              <a:t>Any teaching that redefines the person of Jesus Christ. </a:t>
            </a:r>
            <a:endParaRPr lang="en-US" sz="2200" dirty="0" smtClean="0">
              <a:latin typeface="Comic Sans MS" panose="030F0702030302020204" pitchFamily="66" charset="0"/>
            </a:endParaRPr>
          </a:p>
          <a:p>
            <a:r>
              <a:rPr lang="en-US" sz="2200" dirty="0">
                <a:latin typeface="Comic Sans MS" panose="030F0702030302020204" pitchFamily="66" charset="0"/>
              </a:rPr>
              <a:t>Any teaching that </a:t>
            </a:r>
            <a:r>
              <a:rPr lang="en-US" sz="2200" dirty="0" smtClean="0">
                <a:latin typeface="Comic Sans MS" panose="030F0702030302020204" pitchFamily="66" charset="0"/>
              </a:rPr>
              <a:t>that </a:t>
            </a:r>
            <a:r>
              <a:rPr lang="en-US" sz="2200" dirty="0">
                <a:latin typeface="Comic Sans MS" panose="030F0702030302020204" pitchFamily="66" charset="0"/>
              </a:rPr>
              <a:t>denies </a:t>
            </a:r>
            <a:r>
              <a:rPr lang="en-US" sz="2200" dirty="0" smtClean="0">
                <a:latin typeface="Comic Sans MS" panose="030F0702030302020204" pitchFamily="66" charset="0"/>
              </a:rPr>
              <a:t>that Jesus is God (Muslims and Jehovah’s Witness)</a:t>
            </a:r>
            <a:endParaRPr lang="en-US" sz="2200" dirty="0">
              <a:latin typeface="Comic Sans MS" panose="030F0702030302020204" pitchFamily="66" charset="0"/>
            </a:endParaRPr>
          </a:p>
          <a:p>
            <a:pPr lvl="1"/>
            <a:r>
              <a:rPr lang="en-US" sz="2200" dirty="0" smtClean="0">
                <a:latin typeface="Comic Sans MS" panose="030F0702030302020204" pitchFamily="66" charset="0"/>
              </a:rPr>
              <a:t>Isaiah </a:t>
            </a:r>
            <a:r>
              <a:rPr lang="en-US" sz="2200" dirty="0">
                <a:latin typeface="Comic Sans MS" panose="030F0702030302020204" pitchFamily="66" charset="0"/>
              </a:rPr>
              <a:t>called Jesus God (Is. 7:14; 9:6).</a:t>
            </a:r>
          </a:p>
          <a:p>
            <a:pPr lvl="1"/>
            <a:r>
              <a:rPr lang="en-US" sz="2200" dirty="0" smtClean="0">
                <a:latin typeface="Comic Sans MS" panose="030F0702030302020204" pitchFamily="66" charset="0"/>
              </a:rPr>
              <a:t>Matthew </a:t>
            </a:r>
            <a:r>
              <a:rPr lang="en-US" sz="2200" dirty="0">
                <a:latin typeface="Comic Sans MS" panose="030F0702030302020204" pitchFamily="66" charset="0"/>
              </a:rPr>
              <a:t>called Jesus God (Matt. 1:23).</a:t>
            </a:r>
          </a:p>
          <a:p>
            <a:pPr lvl="1"/>
            <a:r>
              <a:rPr lang="en-US" sz="2200" dirty="0" smtClean="0">
                <a:latin typeface="Comic Sans MS" panose="030F0702030302020204" pitchFamily="66" charset="0"/>
              </a:rPr>
              <a:t>Jesus </a:t>
            </a:r>
            <a:r>
              <a:rPr lang="en-US" sz="2200" dirty="0">
                <a:latin typeface="Comic Sans MS" panose="030F0702030302020204" pitchFamily="66" charset="0"/>
              </a:rPr>
              <a:t>called Himself God (Jn. 5:17-18; 8:58-59; 10:30-33; Rev. 1:8).</a:t>
            </a:r>
          </a:p>
          <a:p>
            <a:pPr lvl="1"/>
            <a:r>
              <a:rPr lang="en-US" sz="2200" dirty="0" smtClean="0">
                <a:latin typeface="Comic Sans MS" panose="030F0702030302020204" pitchFamily="66" charset="0"/>
              </a:rPr>
              <a:t>John </a:t>
            </a:r>
            <a:r>
              <a:rPr lang="en-US" sz="2200" dirty="0">
                <a:latin typeface="Comic Sans MS" panose="030F0702030302020204" pitchFamily="66" charset="0"/>
              </a:rPr>
              <a:t>called Jesus God (Jn. 1:1; 1 John 3:16; 5:20).</a:t>
            </a:r>
          </a:p>
          <a:p>
            <a:pPr lvl="1"/>
            <a:r>
              <a:rPr lang="en-US" sz="2200" dirty="0" smtClean="0">
                <a:latin typeface="Comic Sans MS" panose="030F0702030302020204" pitchFamily="66" charset="0"/>
              </a:rPr>
              <a:t>Thomas </a:t>
            </a:r>
            <a:r>
              <a:rPr lang="en-US" sz="2200" dirty="0">
                <a:latin typeface="Comic Sans MS" panose="030F0702030302020204" pitchFamily="66" charset="0"/>
              </a:rPr>
              <a:t>called Jesus God (Jn. 20:28).</a:t>
            </a:r>
          </a:p>
          <a:p>
            <a:pPr lvl="1"/>
            <a:r>
              <a:rPr lang="en-US" sz="2200" dirty="0" smtClean="0">
                <a:latin typeface="Comic Sans MS" panose="030F0702030302020204" pitchFamily="66" charset="0"/>
              </a:rPr>
              <a:t>Paul </a:t>
            </a:r>
            <a:r>
              <a:rPr lang="en-US" sz="2200" dirty="0">
                <a:latin typeface="Comic Sans MS" panose="030F0702030302020204" pitchFamily="66" charset="0"/>
              </a:rPr>
              <a:t>called Jesus God (Acts 20:28; Phil. 2:5-6; 1 Tim. 3:16; Titus 2:13).</a:t>
            </a:r>
          </a:p>
          <a:p>
            <a:pPr lvl="1"/>
            <a:r>
              <a:rPr lang="en-US" sz="2200" dirty="0" smtClean="0">
                <a:latin typeface="Comic Sans MS" panose="030F0702030302020204" pitchFamily="66" charset="0"/>
              </a:rPr>
              <a:t>God </a:t>
            </a:r>
            <a:r>
              <a:rPr lang="en-US" sz="2200" dirty="0">
                <a:latin typeface="Comic Sans MS" panose="030F0702030302020204" pitchFamily="66" charset="0"/>
              </a:rPr>
              <a:t>the Father called Jesus God (Heb. 1:8-10</a:t>
            </a:r>
            <a:r>
              <a:rPr lang="en-US" sz="2200" dirty="0" smtClean="0">
                <a:latin typeface="Comic Sans MS" panose="030F0702030302020204" pitchFamily="66" charset="0"/>
              </a:rPr>
              <a:t>).</a:t>
            </a:r>
          </a:p>
          <a:p>
            <a:r>
              <a:rPr lang="en-US" sz="2200" dirty="0" smtClean="0">
                <a:latin typeface="Comic Sans MS" panose="030F0702030302020204" pitchFamily="66" charset="0"/>
              </a:rPr>
              <a:t>Not </a:t>
            </a:r>
            <a:r>
              <a:rPr lang="en-US" sz="2200" dirty="0">
                <a:latin typeface="Comic Sans MS" panose="030F0702030302020204" pitchFamily="66" charset="0"/>
              </a:rPr>
              <a:t>everyone who names the name of Jesus means the same person as revealed in the Bible. </a:t>
            </a:r>
            <a:endParaRPr lang="en-US" sz="2200" dirty="0"/>
          </a:p>
        </p:txBody>
      </p:sp>
      <p:sp>
        <p:nvSpPr>
          <p:cNvPr id="3" name="TextBox 2"/>
          <p:cNvSpPr txBox="1"/>
          <p:nvPr/>
        </p:nvSpPr>
        <p:spPr>
          <a:xfrm>
            <a:off x="609600" y="2286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Another </a:t>
            </a:r>
            <a:r>
              <a:rPr lang="en-US" sz="3200" b="1" dirty="0">
                <a:latin typeface="Comic Sans MS" panose="030F0702030302020204" pitchFamily="66" charset="0"/>
              </a:rPr>
              <a:t>Jesus</a:t>
            </a:r>
            <a:endParaRPr lang="en-US" sz="3200" dirty="0">
              <a:latin typeface="Comic Sans MS" panose="030F0702030302020204" pitchFamily="66" charset="0"/>
            </a:endParaRPr>
          </a:p>
        </p:txBody>
      </p:sp>
    </p:spTree>
    <p:extLst>
      <p:ext uri="{BB962C8B-B14F-4D97-AF65-F5344CB8AC3E}">
        <p14:creationId xmlns:p14="http://schemas.microsoft.com/office/powerpoint/2010/main" val="3686591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62000" y="990600"/>
            <a:ext cx="8229600" cy="5638800"/>
          </a:xfrm>
        </p:spPr>
        <p:txBody>
          <a:bodyPr>
            <a:normAutofit fontScale="25000" lnSpcReduction="20000"/>
          </a:bodyPr>
          <a:lstStyle/>
          <a:p>
            <a:pPr marL="0" indent="0">
              <a:buNone/>
            </a:pPr>
            <a:r>
              <a:rPr lang="en-US" sz="8600" b="1" dirty="0">
                <a:latin typeface="Comic Sans MS" panose="030F0702030302020204" pitchFamily="66" charset="0"/>
              </a:rPr>
              <a:t>1 John 4:1-3 (KJV)</a:t>
            </a:r>
          </a:p>
          <a:p>
            <a:pPr marL="0" indent="0">
              <a:buNone/>
            </a:pPr>
            <a:r>
              <a:rPr lang="en-US" sz="8600" dirty="0">
                <a:latin typeface="Comic Sans MS" panose="030F0702030302020204" pitchFamily="66" charset="0"/>
              </a:rPr>
              <a:t>Beloved, believe not every spirit, but try the spirits whether they are of God: because many false prophets are gone out into the world. </a:t>
            </a:r>
            <a:r>
              <a:rPr lang="en-US" sz="8600" baseline="30000" dirty="0">
                <a:latin typeface="Comic Sans MS" panose="030F0702030302020204" pitchFamily="66" charset="0"/>
              </a:rPr>
              <a:t>2</a:t>
            </a:r>
            <a:r>
              <a:rPr lang="en-US" sz="8600" dirty="0">
                <a:latin typeface="Comic Sans MS" panose="030F0702030302020204" pitchFamily="66" charset="0"/>
              </a:rPr>
              <a:t> Hereby know ye the Spirit of God: Every spirit that </a:t>
            </a:r>
            <a:r>
              <a:rPr lang="en-US" sz="8600" dirty="0" err="1">
                <a:latin typeface="Comic Sans MS" panose="030F0702030302020204" pitchFamily="66" charset="0"/>
              </a:rPr>
              <a:t>confesseth</a:t>
            </a:r>
            <a:r>
              <a:rPr lang="en-US" sz="8600" dirty="0">
                <a:latin typeface="Comic Sans MS" panose="030F0702030302020204" pitchFamily="66" charset="0"/>
              </a:rPr>
              <a:t> that Jesus Christ is come in the flesh is of God: </a:t>
            </a:r>
            <a:r>
              <a:rPr lang="en-US" sz="8600" baseline="30000" dirty="0">
                <a:latin typeface="Comic Sans MS" panose="030F0702030302020204" pitchFamily="66" charset="0"/>
              </a:rPr>
              <a:t>3 </a:t>
            </a:r>
            <a:r>
              <a:rPr lang="en-US" sz="8600" dirty="0">
                <a:latin typeface="Comic Sans MS" panose="030F0702030302020204" pitchFamily="66" charset="0"/>
              </a:rPr>
              <a:t>And every spirit that </a:t>
            </a:r>
            <a:r>
              <a:rPr lang="en-US" sz="8600" dirty="0" err="1">
                <a:latin typeface="Comic Sans MS" panose="030F0702030302020204" pitchFamily="66" charset="0"/>
              </a:rPr>
              <a:t>confesseth</a:t>
            </a:r>
            <a:r>
              <a:rPr lang="en-US" sz="8600" dirty="0">
                <a:latin typeface="Comic Sans MS" panose="030F0702030302020204" pitchFamily="66" charset="0"/>
              </a:rPr>
              <a:t> not that Jesus Christ is come in the flesh is not of God: and this is that spirit of antichrist, whereof ye have heard that it should come; and even now already is it in the world</a:t>
            </a:r>
            <a:r>
              <a:rPr lang="en-US" sz="8600" dirty="0" smtClean="0">
                <a:latin typeface="Comic Sans MS" panose="030F0702030302020204" pitchFamily="66" charset="0"/>
              </a:rPr>
              <a:t>.</a:t>
            </a:r>
          </a:p>
          <a:p>
            <a:endParaRPr lang="en-US" sz="4400" baseline="30000" dirty="0" smtClean="0"/>
          </a:p>
          <a:p>
            <a:endParaRPr lang="en-US" sz="4400" baseline="30000" dirty="0"/>
          </a:p>
          <a:p>
            <a:pPr marL="0" indent="0">
              <a:buNone/>
            </a:pPr>
            <a:r>
              <a:rPr lang="en-US" sz="8800" b="1" dirty="0">
                <a:latin typeface="Comic Sans MS" panose="030F0702030302020204" pitchFamily="66" charset="0"/>
              </a:rPr>
              <a:t>2 Thessalonians 2:9</a:t>
            </a:r>
          </a:p>
          <a:p>
            <a:pPr marL="0" indent="0">
              <a:buNone/>
            </a:pPr>
            <a:r>
              <a:rPr lang="en-US" sz="8800" dirty="0" smtClean="0">
                <a:latin typeface="Comic Sans MS" panose="030F0702030302020204" pitchFamily="66" charset="0"/>
              </a:rPr>
              <a:t>Even him, whose coming is after the working of Satan with all power and signs and lying wonders (KJV)</a:t>
            </a:r>
          </a:p>
          <a:p>
            <a:pPr marL="0" indent="0">
              <a:buNone/>
            </a:pPr>
            <a:endParaRPr lang="en-US" sz="4400" baseline="30000" dirty="0"/>
          </a:p>
          <a:p>
            <a:pPr marL="0" indent="0">
              <a:buNone/>
            </a:pPr>
            <a:r>
              <a:rPr lang="en-US" sz="8800" dirty="0">
                <a:latin typeface="Comic Sans MS" panose="030F0702030302020204" pitchFamily="66" charset="0"/>
              </a:rPr>
              <a:t>This man will come to do the work of Satan with counterfeit power and signs and miracles. (NLT</a:t>
            </a:r>
            <a:r>
              <a:rPr lang="en-US" sz="8800" dirty="0" smtClean="0">
                <a:latin typeface="Comic Sans MS" panose="030F0702030302020204" pitchFamily="66" charset="0"/>
              </a:rPr>
              <a:t>)</a:t>
            </a:r>
            <a:endParaRPr lang="en-US" sz="3600" dirty="0">
              <a:latin typeface="Comic Sans MS" panose="030F0702030302020204" pitchFamily="66" charset="0"/>
            </a:endParaRPr>
          </a:p>
        </p:txBody>
      </p:sp>
      <p:sp>
        <p:nvSpPr>
          <p:cNvPr id="3" name="TextBox 2"/>
          <p:cNvSpPr txBox="1"/>
          <p:nvPr/>
        </p:nvSpPr>
        <p:spPr>
          <a:xfrm>
            <a:off x="762000" y="2286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Another Spirit</a:t>
            </a:r>
            <a:endParaRPr lang="en-US" sz="3200" dirty="0">
              <a:latin typeface="Comic Sans MS" panose="030F0702030302020204" pitchFamily="66" charset="0"/>
            </a:endParaRPr>
          </a:p>
        </p:txBody>
      </p:sp>
    </p:spTree>
    <p:extLst>
      <p:ext uri="{BB962C8B-B14F-4D97-AF65-F5344CB8AC3E}">
        <p14:creationId xmlns:p14="http://schemas.microsoft.com/office/powerpoint/2010/main" val="2659161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62000" y="990600"/>
            <a:ext cx="8229600" cy="5638800"/>
          </a:xfrm>
        </p:spPr>
        <p:txBody>
          <a:bodyPr>
            <a:normAutofit fontScale="70000" lnSpcReduction="20000"/>
          </a:bodyPr>
          <a:lstStyle/>
          <a:p>
            <a:r>
              <a:rPr lang="en-US" sz="3600" b="1" dirty="0" smtClean="0">
                <a:latin typeface="Comic Sans MS" panose="030F0702030302020204" pitchFamily="66" charset="0"/>
              </a:rPr>
              <a:t>Counterfeit </a:t>
            </a:r>
            <a:r>
              <a:rPr lang="en-US" sz="3600" b="1" dirty="0">
                <a:latin typeface="Comic Sans MS" panose="030F0702030302020204" pitchFamily="66" charset="0"/>
              </a:rPr>
              <a:t>Power</a:t>
            </a:r>
            <a:r>
              <a:rPr lang="en-US" sz="3600" dirty="0">
                <a:latin typeface="Comic Sans MS" panose="030F0702030302020204" pitchFamily="66" charset="0"/>
              </a:rPr>
              <a:t> </a:t>
            </a:r>
            <a:endParaRPr lang="en-US" sz="3600" dirty="0" smtClean="0">
              <a:latin typeface="Comic Sans MS" panose="030F0702030302020204" pitchFamily="66" charset="0"/>
            </a:endParaRPr>
          </a:p>
          <a:p>
            <a:pPr marL="0" indent="0">
              <a:buNone/>
            </a:pPr>
            <a:r>
              <a:rPr lang="en-US" sz="3600" dirty="0" smtClean="0">
                <a:latin typeface="Comic Sans MS" panose="030F0702030302020204" pitchFamily="66" charset="0"/>
              </a:rPr>
              <a:t>Simon </a:t>
            </a:r>
            <a:r>
              <a:rPr lang="en-US" sz="3600" dirty="0">
                <a:latin typeface="Comic Sans MS" panose="030F0702030302020204" pitchFamily="66" charset="0"/>
              </a:rPr>
              <a:t>used sorcery to demonstrate enough spiritual power that the </a:t>
            </a:r>
            <a:r>
              <a:rPr lang="en-US" sz="3600" dirty="0" smtClean="0">
                <a:latin typeface="Comic Sans MS" panose="030F0702030302020204" pitchFamily="66" charset="0"/>
              </a:rPr>
              <a:t>	people </a:t>
            </a:r>
            <a:r>
              <a:rPr lang="en-US" sz="3600" dirty="0">
                <a:latin typeface="Comic Sans MS" panose="030F0702030302020204" pitchFamily="66" charset="0"/>
              </a:rPr>
              <a:t>referred to him as “the great power of God</a:t>
            </a:r>
            <a:r>
              <a:rPr lang="en-US" sz="3600" dirty="0" smtClean="0">
                <a:latin typeface="Comic Sans MS" panose="030F0702030302020204" pitchFamily="66" charset="0"/>
              </a:rPr>
              <a:t>.” </a:t>
            </a:r>
            <a:r>
              <a:rPr lang="en-US" sz="3600" b="1" dirty="0" smtClean="0">
                <a:latin typeface="Comic Sans MS" panose="030F0702030302020204" pitchFamily="66" charset="0"/>
              </a:rPr>
              <a:t>Acts 8:9-24</a:t>
            </a:r>
          </a:p>
          <a:p>
            <a:pPr marL="0" indent="0">
              <a:buNone/>
            </a:pPr>
            <a:endParaRPr lang="en-US" sz="3600" b="1" dirty="0">
              <a:latin typeface="Comic Sans MS" panose="030F0702030302020204" pitchFamily="66" charset="0"/>
            </a:endParaRPr>
          </a:p>
          <a:p>
            <a:r>
              <a:rPr lang="en-US" sz="3600" b="1" dirty="0">
                <a:latin typeface="Comic Sans MS" panose="030F0702030302020204" pitchFamily="66" charset="0"/>
              </a:rPr>
              <a:t>Counterfeit </a:t>
            </a:r>
            <a:r>
              <a:rPr lang="en-US" sz="3600" b="1" dirty="0" smtClean="0">
                <a:latin typeface="Comic Sans MS" panose="030F0702030302020204" pitchFamily="66" charset="0"/>
              </a:rPr>
              <a:t>Signs</a:t>
            </a:r>
          </a:p>
          <a:p>
            <a:pPr marL="0" indent="0">
              <a:buNone/>
            </a:pPr>
            <a:r>
              <a:rPr lang="en-US" sz="3600" dirty="0" smtClean="0">
                <a:latin typeface="Comic Sans MS" panose="030F0702030302020204" pitchFamily="66" charset="0"/>
              </a:rPr>
              <a:t>The Egyptian magicians were </a:t>
            </a:r>
            <a:r>
              <a:rPr lang="en-US" sz="3600" dirty="0">
                <a:latin typeface="Comic Sans MS" panose="030F0702030302020204" pitchFamily="66" charset="0"/>
              </a:rPr>
              <a:t>able to mimic the first four miracles </a:t>
            </a:r>
            <a:r>
              <a:rPr lang="en-US" sz="3600" dirty="0" smtClean="0">
                <a:latin typeface="Comic Sans MS" panose="030F0702030302020204" pitchFamily="66" charset="0"/>
              </a:rPr>
              <a:t>	that </a:t>
            </a:r>
            <a:r>
              <a:rPr lang="en-US" sz="3600" dirty="0">
                <a:latin typeface="Comic Sans MS" panose="030F0702030302020204" pitchFamily="66" charset="0"/>
              </a:rPr>
              <a:t>God worked by the hand of Moses before </a:t>
            </a:r>
            <a:r>
              <a:rPr lang="en-US" sz="3600" dirty="0" smtClean="0">
                <a:latin typeface="Comic Sans MS" panose="030F0702030302020204" pitchFamily="66" charset="0"/>
              </a:rPr>
              <a:t>Pharaoh so that his 	heart </a:t>
            </a:r>
            <a:r>
              <a:rPr lang="en-US" sz="3600" dirty="0">
                <a:latin typeface="Comic Sans MS" panose="030F0702030302020204" pitchFamily="66" charset="0"/>
              </a:rPr>
              <a:t>grew hard against the commands of God</a:t>
            </a:r>
            <a:r>
              <a:rPr lang="en-US" sz="3600" dirty="0" smtClean="0">
                <a:latin typeface="Comic Sans MS" panose="030F0702030302020204" pitchFamily="66" charset="0"/>
              </a:rPr>
              <a:t>. </a:t>
            </a:r>
            <a:r>
              <a:rPr lang="en-US" sz="3600" b="1" dirty="0" smtClean="0">
                <a:latin typeface="Comic Sans MS" panose="030F0702030302020204" pitchFamily="66" charset="0"/>
              </a:rPr>
              <a:t>Exodus 7–8 </a:t>
            </a:r>
          </a:p>
          <a:p>
            <a:pPr marL="0" indent="0">
              <a:buNone/>
            </a:pPr>
            <a:endParaRPr lang="en-US" sz="3600" b="1" dirty="0">
              <a:latin typeface="Comic Sans MS" panose="030F0702030302020204" pitchFamily="66" charset="0"/>
            </a:endParaRPr>
          </a:p>
          <a:p>
            <a:r>
              <a:rPr lang="en-US" sz="3600" b="1" dirty="0">
                <a:latin typeface="Comic Sans MS" panose="030F0702030302020204" pitchFamily="66" charset="0"/>
              </a:rPr>
              <a:t>Counterfeit </a:t>
            </a:r>
            <a:r>
              <a:rPr lang="en-US" sz="3600" b="1" dirty="0" smtClean="0">
                <a:latin typeface="Comic Sans MS" panose="030F0702030302020204" pitchFamily="66" charset="0"/>
              </a:rPr>
              <a:t>Miracles</a:t>
            </a:r>
          </a:p>
          <a:p>
            <a:pPr marL="0" indent="0">
              <a:buNone/>
            </a:pPr>
            <a:r>
              <a:rPr lang="en-US" sz="3600" dirty="0" smtClean="0">
                <a:latin typeface="Comic Sans MS" panose="030F0702030302020204" pitchFamily="66" charset="0"/>
              </a:rPr>
              <a:t>The Slave Girl could tell the future, and was proclaiming that Paul and Silas were men sent by God but her power was not of God. </a:t>
            </a:r>
            <a:r>
              <a:rPr lang="en-US" sz="3600" b="1" dirty="0" smtClean="0">
                <a:latin typeface="Comic Sans MS" panose="030F0702030302020204" pitchFamily="66" charset="0"/>
              </a:rPr>
              <a:t>Acts 16:16-18</a:t>
            </a:r>
          </a:p>
          <a:p>
            <a:endParaRPr lang="en-US" sz="3600" b="1" dirty="0" smtClean="0">
              <a:latin typeface="Comic Sans MS" panose="030F0702030302020204" pitchFamily="66" charset="0"/>
            </a:endParaRPr>
          </a:p>
        </p:txBody>
      </p:sp>
      <p:sp>
        <p:nvSpPr>
          <p:cNvPr id="3" name="TextBox 2"/>
          <p:cNvSpPr txBox="1"/>
          <p:nvPr/>
        </p:nvSpPr>
        <p:spPr>
          <a:xfrm>
            <a:off x="762000" y="2286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Another Spirit</a:t>
            </a:r>
            <a:endParaRPr lang="en-US" sz="3200" dirty="0">
              <a:latin typeface="Comic Sans MS" panose="030F0702030302020204" pitchFamily="66" charset="0"/>
            </a:endParaRPr>
          </a:p>
        </p:txBody>
      </p:sp>
    </p:spTree>
    <p:extLst>
      <p:ext uri="{BB962C8B-B14F-4D97-AF65-F5344CB8AC3E}">
        <p14:creationId xmlns:p14="http://schemas.microsoft.com/office/powerpoint/2010/main" val="3326575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838200" y="641866"/>
            <a:ext cx="8229600" cy="5638800"/>
          </a:xfrm>
        </p:spPr>
        <p:txBody>
          <a:bodyPr>
            <a:noAutofit/>
          </a:bodyPr>
          <a:lstStyle/>
          <a:p>
            <a:r>
              <a:rPr lang="en-US" sz="2000" cap="small" dirty="0">
                <a:latin typeface="Comic Sans MS" panose="030F0702030302020204" pitchFamily="66" charset="0"/>
              </a:rPr>
              <a:t>Doctrine of </a:t>
            </a:r>
            <a:r>
              <a:rPr lang="en-US" sz="2000" cap="small" dirty="0" smtClean="0">
                <a:latin typeface="Comic Sans MS" panose="030F0702030302020204" pitchFamily="66" charset="0"/>
              </a:rPr>
              <a:t>accommodation:</a:t>
            </a:r>
          </a:p>
          <a:p>
            <a:pPr marL="0" indent="0">
              <a:buNone/>
            </a:pPr>
            <a:r>
              <a:rPr lang="en-US" sz="1800" dirty="0" smtClean="0">
                <a:latin typeface="Comic Sans MS" panose="030F0702030302020204" pitchFamily="66" charset="0"/>
              </a:rPr>
              <a:t>Many Paths </a:t>
            </a:r>
            <a:r>
              <a:rPr lang="en-US" sz="1800" dirty="0">
                <a:latin typeface="Comic Sans MS" panose="030F0702030302020204" pitchFamily="66" charset="0"/>
              </a:rPr>
              <a:t>to </a:t>
            </a:r>
            <a:r>
              <a:rPr lang="en-US" sz="1800" dirty="0" smtClean="0">
                <a:latin typeface="Comic Sans MS" panose="030F0702030302020204" pitchFamily="66" charset="0"/>
              </a:rPr>
              <a:t>God </a:t>
            </a:r>
          </a:p>
          <a:p>
            <a:pPr marL="0" indent="0">
              <a:buNone/>
            </a:pPr>
            <a:r>
              <a:rPr lang="en-US" sz="1800" b="1" dirty="0" smtClean="0">
                <a:latin typeface="Comic Sans MS" panose="030F0702030302020204" pitchFamily="66" charset="0"/>
              </a:rPr>
              <a:t>John </a:t>
            </a:r>
            <a:r>
              <a:rPr lang="en-US" sz="1800" b="1" dirty="0">
                <a:latin typeface="Comic Sans MS" panose="030F0702030302020204" pitchFamily="66" charset="0"/>
              </a:rPr>
              <a:t>14:6 </a:t>
            </a:r>
            <a:r>
              <a:rPr lang="en-US" sz="1800" b="1" dirty="0" smtClean="0">
                <a:latin typeface="Comic Sans MS" panose="030F0702030302020204" pitchFamily="66" charset="0"/>
              </a:rPr>
              <a:t>(</a:t>
            </a:r>
            <a:r>
              <a:rPr lang="en-US" sz="1800" b="1" dirty="0">
                <a:latin typeface="Comic Sans MS" panose="030F0702030302020204" pitchFamily="66" charset="0"/>
              </a:rPr>
              <a:t>KJV)</a:t>
            </a:r>
          </a:p>
          <a:p>
            <a:pPr marL="0" indent="0">
              <a:buNone/>
            </a:pPr>
            <a:r>
              <a:rPr lang="en-US" sz="1800" dirty="0" smtClean="0">
                <a:latin typeface="Comic Sans MS" panose="030F0702030302020204" pitchFamily="66" charset="0"/>
              </a:rPr>
              <a:t>Jesus </a:t>
            </a:r>
            <a:r>
              <a:rPr lang="en-US" sz="1800" dirty="0" err="1">
                <a:latin typeface="Comic Sans MS" panose="030F0702030302020204" pitchFamily="66" charset="0"/>
              </a:rPr>
              <a:t>saith</a:t>
            </a:r>
            <a:r>
              <a:rPr lang="en-US" sz="1800" dirty="0">
                <a:latin typeface="Comic Sans MS" panose="030F0702030302020204" pitchFamily="66" charset="0"/>
              </a:rPr>
              <a:t> unto him, I am the way, the truth, and the life: no man cometh unto the Father, but by me.</a:t>
            </a:r>
          </a:p>
          <a:p>
            <a:pPr marL="0" indent="0">
              <a:buNone/>
            </a:pPr>
            <a:endParaRPr lang="en-US" sz="1800" dirty="0" smtClean="0">
              <a:latin typeface="Comic Sans MS" panose="030F0702030302020204" pitchFamily="66" charset="0"/>
            </a:endParaRPr>
          </a:p>
          <a:p>
            <a:pPr marL="0" indent="0">
              <a:buNone/>
            </a:pPr>
            <a:r>
              <a:rPr lang="en-US" sz="1800" dirty="0" smtClean="0">
                <a:latin typeface="Comic Sans MS" panose="030F0702030302020204" pitchFamily="66" charset="0"/>
              </a:rPr>
              <a:t>No hell</a:t>
            </a:r>
            <a:endParaRPr lang="en-US" sz="1800" dirty="0">
              <a:latin typeface="Comic Sans MS" panose="030F0702030302020204" pitchFamily="66" charset="0"/>
            </a:endParaRPr>
          </a:p>
          <a:p>
            <a:pPr marL="0" indent="0">
              <a:buNone/>
            </a:pPr>
            <a:r>
              <a:rPr lang="en-US" sz="1800" dirty="0" smtClean="0">
                <a:latin typeface="Comic Sans MS" panose="030F0702030302020204" pitchFamily="66" charset="0"/>
              </a:rPr>
              <a:t>"</a:t>
            </a:r>
            <a:r>
              <a:rPr lang="en-US" sz="1800" dirty="0">
                <a:latin typeface="Comic Sans MS" panose="030F0702030302020204" pitchFamily="66" charset="0"/>
              </a:rPr>
              <a:t>Do not fear those who kill the body but are unable to kill the soul; but rather fear Him who is able to destroy both soul and body in hell." </a:t>
            </a:r>
            <a:r>
              <a:rPr lang="en-US" sz="1800" dirty="0" smtClean="0">
                <a:latin typeface="Comic Sans MS" panose="030F0702030302020204" pitchFamily="66" charset="0"/>
              </a:rPr>
              <a:t>Matthew </a:t>
            </a:r>
            <a:r>
              <a:rPr lang="en-US" sz="1800" dirty="0">
                <a:latin typeface="Comic Sans MS" panose="030F0702030302020204" pitchFamily="66" charset="0"/>
              </a:rPr>
              <a:t>10:28</a:t>
            </a:r>
          </a:p>
          <a:p>
            <a:pPr marL="0" indent="0">
              <a:buNone/>
            </a:pPr>
            <a:endParaRPr lang="en-US" sz="1800" dirty="0" smtClean="0">
              <a:latin typeface="Comic Sans MS" panose="030F0702030302020204" pitchFamily="66" charset="0"/>
            </a:endParaRPr>
          </a:p>
          <a:p>
            <a:pPr marL="0" indent="0">
              <a:buNone/>
            </a:pPr>
            <a:r>
              <a:rPr lang="en-US" sz="1800" dirty="0" smtClean="0">
                <a:latin typeface="Comic Sans MS" panose="030F0702030302020204" pitchFamily="66" charset="0"/>
              </a:rPr>
              <a:t>"</a:t>
            </a:r>
            <a:r>
              <a:rPr lang="en-US" sz="1800" dirty="0">
                <a:latin typeface="Comic Sans MS" panose="030F0702030302020204" pitchFamily="66" charset="0"/>
              </a:rPr>
              <a:t>These will go away into eternal punishment, but the righteous into eternal life." </a:t>
            </a:r>
            <a:r>
              <a:rPr lang="en-US" sz="1800" dirty="0" smtClean="0">
                <a:latin typeface="Comic Sans MS" panose="030F0702030302020204" pitchFamily="66" charset="0"/>
              </a:rPr>
              <a:t>Matthew </a:t>
            </a:r>
            <a:r>
              <a:rPr lang="en-US" sz="1800" dirty="0">
                <a:latin typeface="Comic Sans MS" panose="030F0702030302020204" pitchFamily="66" charset="0"/>
              </a:rPr>
              <a:t>25:46</a:t>
            </a:r>
          </a:p>
          <a:p>
            <a:pPr marL="0" indent="0">
              <a:buNone/>
            </a:pPr>
            <a:endParaRPr lang="en-US" sz="1800" dirty="0" smtClean="0">
              <a:latin typeface="Comic Sans MS" panose="030F0702030302020204" pitchFamily="66" charset="0"/>
            </a:endParaRPr>
          </a:p>
          <a:p>
            <a:pPr marL="0" indent="0">
              <a:buNone/>
            </a:pPr>
            <a:r>
              <a:rPr lang="en-US" sz="1800" dirty="0" smtClean="0">
                <a:latin typeface="Comic Sans MS" panose="030F0702030302020204" pitchFamily="66" charset="0"/>
              </a:rPr>
              <a:t>Freedom of Lifestyle</a:t>
            </a:r>
          </a:p>
          <a:p>
            <a:pPr marL="0" indent="0">
              <a:buNone/>
            </a:pPr>
            <a:r>
              <a:rPr lang="en-US" sz="1800" dirty="0" smtClean="0">
                <a:latin typeface="Comic Sans MS" panose="030F0702030302020204" pitchFamily="66" charset="0"/>
              </a:rPr>
              <a:t>"If </a:t>
            </a:r>
            <a:r>
              <a:rPr lang="en-US" sz="1800" dirty="0">
                <a:latin typeface="Comic Sans MS" panose="030F0702030302020204" pitchFamily="66" charset="0"/>
              </a:rPr>
              <a:t>anyone wishes to come after Me, he must deny himself, and take up his cross daily and follow Me. For whoever wishes to save his life will lose it, but whoever loses his life for My sake, he is the one who will save it." </a:t>
            </a:r>
            <a:r>
              <a:rPr lang="en-US" sz="1800" dirty="0" smtClean="0">
                <a:latin typeface="Comic Sans MS" panose="030F0702030302020204" pitchFamily="66" charset="0"/>
              </a:rPr>
              <a:t> </a:t>
            </a:r>
            <a:r>
              <a:rPr lang="en-US" sz="1800" dirty="0">
                <a:latin typeface="Comic Sans MS" panose="030F0702030302020204" pitchFamily="66" charset="0"/>
              </a:rPr>
              <a:t>Luke 9:23-24</a:t>
            </a:r>
            <a:r>
              <a:rPr lang="en-US" sz="1800" dirty="0" smtClean="0">
                <a:latin typeface="Comic Sans MS" panose="030F0702030302020204" pitchFamily="66" charset="0"/>
              </a:rPr>
              <a:t> </a:t>
            </a:r>
            <a:r>
              <a:rPr lang="en-US" sz="2800" dirty="0">
                <a:latin typeface="Comic Sans MS" panose="030F0702030302020204" pitchFamily="66" charset="0"/>
              </a:rPr>
              <a:t/>
            </a:r>
            <a:br>
              <a:rPr lang="en-US" sz="2800" dirty="0">
                <a:latin typeface="Comic Sans MS" panose="030F0702030302020204" pitchFamily="66" charset="0"/>
              </a:rPr>
            </a:br>
            <a:r>
              <a:rPr lang="en-US" sz="2800" dirty="0">
                <a:latin typeface="Comic Sans MS" panose="030F0702030302020204" pitchFamily="66" charset="0"/>
              </a:rPr>
              <a:t/>
            </a:r>
            <a:br>
              <a:rPr lang="en-US" sz="2800" dirty="0">
                <a:latin typeface="Comic Sans MS" panose="030F0702030302020204" pitchFamily="66" charset="0"/>
              </a:rPr>
            </a:br>
            <a:endParaRPr lang="en-US" sz="2800" dirty="0">
              <a:latin typeface="Comic Sans MS" panose="030F0702030302020204" pitchFamily="66" charset="0"/>
            </a:endParaRPr>
          </a:p>
        </p:txBody>
      </p:sp>
      <p:sp>
        <p:nvSpPr>
          <p:cNvPr id="3" name="TextBox 2"/>
          <p:cNvSpPr txBox="1"/>
          <p:nvPr/>
        </p:nvSpPr>
        <p:spPr>
          <a:xfrm>
            <a:off x="838200" y="76200"/>
            <a:ext cx="8229600" cy="584775"/>
          </a:xfrm>
          <a:prstGeom prst="rect">
            <a:avLst/>
          </a:prstGeom>
          <a:noFill/>
        </p:spPr>
        <p:txBody>
          <a:bodyPr wrap="square" rtlCol="0">
            <a:spAutoFit/>
          </a:bodyPr>
          <a:lstStyle/>
          <a:p>
            <a:r>
              <a:rPr lang="en-US" sz="3200" b="1" dirty="0" smtClean="0">
                <a:latin typeface="Comic Sans MS" panose="030F0702030302020204" pitchFamily="66" charset="0"/>
              </a:rPr>
              <a:t>Another Gospel</a:t>
            </a:r>
            <a:endParaRPr lang="en-US" sz="3200" dirty="0">
              <a:latin typeface="Comic Sans MS" panose="030F0702030302020204" pitchFamily="66" charset="0"/>
            </a:endParaRPr>
          </a:p>
        </p:txBody>
      </p:sp>
    </p:spTree>
    <p:extLst>
      <p:ext uri="{BB962C8B-B14F-4D97-AF65-F5344CB8AC3E}">
        <p14:creationId xmlns:p14="http://schemas.microsoft.com/office/powerpoint/2010/main" val="37058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 PPT WHITE LOGO.potx" id="{5AA8E7B4-8540-4E68-920A-A5C3D988F4AE}" vid="{450EEFF6-0B8C-4550-A6B4-3FF19AAD2BC5}"/>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N PPT WHITE LOGO.potx" id="{5AA8E7B4-8540-4E68-920A-A5C3D988F4AE}" vid="{3E4492D4-3AF9-41DE-9C76-E92E71EA4AFC}"/>
    </a:ext>
  </a:extLst>
</a:theme>
</file>

<file path=ppt/theme/theme3.xml><?xml version="1.0" encoding="utf-8"?>
<a:theme xmlns:a="http://schemas.openxmlformats.org/drawingml/2006/main" name="1_blank">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 PPT WHITE LOGO.potx" id="{5AA8E7B4-8540-4E68-920A-A5C3D988F4AE}" vid="{122E13C7-08D5-4EE7-AE9E-04B1966AD81D}"/>
    </a:ext>
  </a:ext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1418</TotalTime>
  <Words>416</Words>
  <Application>Microsoft Office PowerPoint</Application>
  <PresentationFormat>On-screen Show (4:3)</PresentationFormat>
  <Paragraphs>87</Paragraphs>
  <Slides>11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Comic Sans MS</vt:lpstr>
      <vt:lpstr>Helvetica</vt:lpstr>
      <vt:lpstr>Lucida Grande</vt:lpstr>
      <vt:lpstr>blank</vt:lpstr>
      <vt:lpstr>Conception personnalisée</vt:lpstr>
      <vt:lpstr>1_blank</vt:lpstr>
      <vt:lpstr>False Doctrines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J0104955</dc:creator>
  <cp:lastModifiedBy>olajumoke abdulazeez</cp:lastModifiedBy>
  <cp:revision>89</cp:revision>
  <dcterms:created xsi:type="dcterms:W3CDTF">2018-05-09T12:12:27Z</dcterms:created>
  <dcterms:modified xsi:type="dcterms:W3CDTF">2018-11-07T18:39:16Z</dcterms:modified>
</cp:coreProperties>
</file>